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00" r:id="rId2"/>
    <p:sldId id="256" r:id="rId3"/>
    <p:sldId id="712" r:id="rId4"/>
    <p:sldId id="711" r:id="rId5"/>
    <p:sldId id="690" r:id="rId6"/>
    <p:sldId id="697" r:id="rId7"/>
    <p:sldId id="698" r:id="rId8"/>
    <p:sldId id="699" r:id="rId9"/>
    <p:sldId id="257" r:id="rId10"/>
    <p:sldId id="258" r:id="rId11"/>
    <p:sldId id="259" r:id="rId12"/>
    <p:sldId id="715" r:id="rId13"/>
    <p:sldId id="713" r:id="rId14"/>
    <p:sldId id="714" r:id="rId15"/>
    <p:sldId id="71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57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A6241EB3-8764-442C-8C6F-4AE66BD6C4E5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8D4FA50A-8EE8-463F-80A9-7F40144B6626}" type="pres">
      <dgm:prSet presAssocID="{E2C8CE66-1871-4636-9ADD-85A54F3365CE}" presName="Name8" presStyleCnt="0"/>
      <dgm:spPr/>
    </dgm:pt>
    <dgm:pt modelId="{4D7FD22C-E870-41E0-BC3A-06D0CCF9E738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ABF8F1-BAFE-4E28-B340-FF8B90455445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1BF48-35D4-4593-B42A-E5B3F7E780CE}" type="pres">
      <dgm:prSet presAssocID="{8F29E96C-D7F4-4B93-8A62-F99D2CCB9929}" presName="Name8" presStyleCnt="0"/>
      <dgm:spPr/>
    </dgm:pt>
    <dgm:pt modelId="{082650F4-58C6-40CF-8724-DAB8AD906973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479C42-42EF-42E7-B966-D673EC6E68D2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D19A5A-0589-4EF2-B623-81D45E9E6BFD}" type="pres">
      <dgm:prSet presAssocID="{0DBC65AB-960F-496F-A0CB-EF12595111DE}" presName="Name8" presStyleCnt="0"/>
      <dgm:spPr/>
    </dgm:pt>
    <dgm:pt modelId="{AF2B3519-FC4F-4438-AEB7-78B53C51B8C0}" type="pres">
      <dgm:prSet presAssocID="{0DBC65AB-960F-496F-A0CB-EF12595111DE}" presName="level" presStyleLbl="node1" presStyleIdx="2" presStyleCnt="3" custLinFactNeighborX="347" custLinFactNeighborY="2758">
        <dgm:presLayoutVars>
          <dgm:chMax val="1"/>
          <dgm:bulletEnabled val="1"/>
        </dgm:presLayoutVars>
      </dgm:prSet>
      <dgm:spPr/>
    </dgm:pt>
    <dgm:pt modelId="{85470AA1-C9DC-4493-AF6B-E9ED5994553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FC03-8364-4972-991A-1381FA9A911F}" type="presOf" srcId="{8F29E96C-D7F4-4B93-8A62-F99D2CCB9929}" destId="{082650F4-58C6-40CF-8724-DAB8AD906973}" srcOrd="0" destOrd="0" presId="urn:microsoft.com/office/officeart/2005/8/layout/pyramid1"/>
    <dgm:cxn modelId="{FF1E2411-062E-4577-A65F-7E0F348C10B8}" type="presOf" srcId="{8F29E96C-D7F4-4B93-8A62-F99D2CCB9929}" destId="{81479C42-42EF-42E7-B966-D673EC6E68D2}" srcOrd="1" destOrd="0" presId="urn:microsoft.com/office/officeart/2005/8/layout/pyramid1"/>
    <dgm:cxn modelId="{65683318-1C75-44FC-95BD-F39EB7F702F8}" type="presOf" srcId="{2825F0E3-FA51-4CC1-8047-6D99B38862EE}" destId="{A6241EB3-8764-442C-8C6F-4AE66BD6C4E5}" srcOrd="0" destOrd="0" presId="urn:microsoft.com/office/officeart/2005/8/layout/pyramid1"/>
    <dgm:cxn modelId="{AB6D9031-A0D0-4DF2-A1C3-DB542316DB53}" type="presOf" srcId="{0DBC65AB-960F-496F-A0CB-EF12595111DE}" destId="{AF2B3519-FC4F-4438-AEB7-78B53C51B8C0}" srcOrd="0" destOrd="0" presId="urn:microsoft.com/office/officeart/2005/8/layout/pyramid1"/>
    <dgm:cxn modelId="{6FF5A340-5D7B-49AB-9EF8-C1F9DEC4A16A}" type="presOf" srcId="{0DBC65AB-960F-496F-A0CB-EF12595111DE}" destId="{85470AA1-C9DC-4493-AF6B-E9ED59945535}" srcOrd="1" destOrd="0" presId="urn:microsoft.com/office/officeart/2005/8/layout/pyramid1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2449DC7F-1644-4A7E-8C2D-684458087464}" type="presOf" srcId="{E2C8CE66-1871-4636-9ADD-85A54F3365CE}" destId="{92ABF8F1-BAFE-4E28-B340-FF8B90455445}" srcOrd="1" destOrd="0" presId="urn:microsoft.com/office/officeart/2005/8/layout/pyramid1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3DFFC2A4-510C-4075-8635-5879A9521328}" type="presOf" srcId="{E2C8CE66-1871-4636-9ADD-85A54F3365CE}" destId="{4D7FD22C-E870-41E0-BC3A-06D0CCF9E738}" srcOrd="0" destOrd="0" presId="urn:microsoft.com/office/officeart/2005/8/layout/pyramid1"/>
    <dgm:cxn modelId="{592D2350-97E4-4CA2-9E05-8ECDEDC37F3E}" type="presParOf" srcId="{A6241EB3-8764-442C-8C6F-4AE66BD6C4E5}" destId="{8D4FA50A-8EE8-463F-80A9-7F40144B6626}" srcOrd="0" destOrd="0" presId="urn:microsoft.com/office/officeart/2005/8/layout/pyramid1"/>
    <dgm:cxn modelId="{35450553-CBBA-4BBD-99E4-5EF579967246}" type="presParOf" srcId="{8D4FA50A-8EE8-463F-80A9-7F40144B6626}" destId="{4D7FD22C-E870-41E0-BC3A-06D0CCF9E738}" srcOrd="0" destOrd="0" presId="urn:microsoft.com/office/officeart/2005/8/layout/pyramid1"/>
    <dgm:cxn modelId="{0E28C917-15C8-4702-8FF5-C03923581465}" type="presParOf" srcId="{8D4FA50A-8EE8-463F-80A9-7F40144B6626}" destId="{92ABF8F1-BAFE-4E28-B340-FF8B90455445}" srcOrd="1" destOrd="0" presId="urn:microsoft.com/office/officeart/2005/8/layout/pyramid1"/>
    <dgm:cxn modelId="{01236AA1-8E2D-40FA-B093-5D126D66EDF4}" type="presParOf" srcId="{A6241EB3-8764-442C-8C6F-4AE66BD6C4E5}" destId="{EEE1BF48-35D4-4593-B42A-E5B3F7E780CE}" srcOrd="1" destOrd="0" presId="urn:microsoft.com/office/officeart/2005/8/layout/pyramid1"/>
    <dgm:cxn modelId="{0DD80A20-B6A7-489C-9863-92F360DBF462}" type="presParOf" srcId="{EEE1BF48-35D4-4593-B42A-E5B3F7E780CE}" destId="{082650F4-58C6-40CF-8724-DAB8AD906973}" srcOrd="0" destOrd="0" presId="urn:microsoft.com/office/officeart/2005/8/layout/pyramid1"/>
    <dgm:cxn modelId="{0143DF9D-C7C2-4C60-9CDA-A415CDC49629}" type="presParOf" srcId="{EEE1BF48-35D4-4593-B42A-E5B3F7E780CE}" destId="{81479C42-42EF-42E7-B966-D673EC6E68D2}" srcOrd="1" destOrd="0" presId="urn:microsoft.com/office/officeart/2005/8/layout/pyramid1"/>
    <dgm:cxn modelId="{D941C3E0-A656-412E-97CF-1D535027549E}" type="presParOf" srcId="{A6241EB3-8764-442C-8C6F-4AE66BD6C4E5}" destId="{38D19A5A-0589-4EF2-B623-81D45E9E6BFD}" srcOrd="2" destOrd="0" presId="urn:microsoft.com/office/officeart/2005/8/layout/pyramid1"/>
    <dgm:cxn modelId="{AC98CEF8-E573-4973-B9E5-F6BD46ADFA5F}" type="presParOf" srcId="{38D19A5A-0589-4EF2-B623-81D45E9E6BFD}" destId="{AF2B3519-FC4F-4438-AEB7-78B53C51B8C0}" srcOrd="0" destOrd="0" presId="urn:microsoft.com/office/officeart/2005/8/layout/pyramid1"/>
    <dgm:cxn modelId="{E262562D-98D9-4A94-A2EF-FEBCF1D52F34}" type="presParOf" srcId="{38D19A5A-0589-4EF2-B623-81D45E9E6BFD}" destId="{85470AA1-C9DC-4493-AF6B-E9ED599455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A6241EB3-8764-442C-8C6F-4AE66BD6C4E5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8D4FA50A-8EE8-463F-80A9-7F40144B6626}" type="pres">
      <dgm:prSet presAssocID="{E2C8CE66-1871-4636-9ADD-85A54F3365CE}" presName="Name8" presStyleCnt="0"/>
      <dgm:spPr/>
    </dgm:pt>
    <dgm:pt modelId="{4D7FD22C-E870-41E0-BC3A-06D0CCF9E738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ABF8F1-BAFE-4E28-B340-FF8B90455445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1BF48-35D4-4593-B42A-E5B3F7E780CE}" type="pres">
      <dgm:prSet presAssocID="{8F29E96C-D7F4-4B93-8A62-F99D2CCB9929}" presName="Name8" presStyleCnt="0"/>
      <dgm:spPr/>
    </dgm:pt>
    <dgm:pt modelId="{082650F4-58C6-40CF-8724-DAB8AD906973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479C42-42EF-42E7-B966-D673EC6E68D2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D19A5A-0589-4EF2-B623-81D45E9E6BFD}" type="pres">
      <dgm:prSet presAssocID="{0DBC65AB-960F-496F-A0CB-EF12595111DE}" presName="Name8" presStyleCnt="0"/>
      <dgm:spPr/>
    </dgm:pt>
    <dgm:pt modelId="{AF2B3519-FC4F-4438-AEB7-78B53C51B8C0}" type="pres">
      <dgm:prSet presAssocID="{0DBC65AB-960F-496F-A0CB-EF12595111DE}" presName="level" presStyleLbl="node1" presStyleIdx="2" presStyleCnt="3" custLinFactNeighborX="347" custLinFactNeighborY="2758">
        <dgm:presLayoutVars>
          <dgm:chMax val="1"/>
          <dgm:bulletEnabled val="1"/>
        </dgm:presLayoutVars>
      </dgm:prSet>
      <dgm:spPr/>
    </dgm:pt>
    <dgm:pt modelId="{85470AA1-C9DC-4493-AF6B-E9ED5994553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FC03-8364-4972-991A-1381FA9A911F}" type="presOf" srcId="{8F29E96C-D7F4-4B93-8A62-F99D2CCB9929}" destId="{082650F4-58C6-40CF-8724-DAB8AD906973}" srcOrd="0" destOrd="0" presId="urn:microsoft.com/office/officeart/2005/8/layout/pyramid1"/>
    <dgm:cxn modelId="{FF1E2411-062E-4577-A65F-7E0F348C10B8}" type="presOf" srcId="{8F29E96C-D7F4-4B93-8A62-F99D2CCB9929}" destId="{81479C42-42EF-42E7-B966-D673EC6E68D2}" srcOrd="1" destOrd="0" presId="urn:microsoft.com/office/officeart/2005/8/layout/pyramid1"/>
    <dgm:cxn modelId="{65683318-1C75-44FC-95BD-F39EB7F702F8}" type="presOf" srcId="{2825F0E3-FA51-4CC1-8047-6D99B38862EE}" destId="{A6241EB3-8764-442C-8C6F-4AE66BD6C4E5}" srcOrd="0" destOrd="0" presId="urn:microsoft.com/office/officeart/2005/8/layout/pyramid1"/>
    <dgm:cxn modelId="{AB6D9031-A0D0-4DF2-A1C3-DB542316DB53}" type="presOf" srcId="{0DBC65AB-960F-496F-A0CB-EF12595111DE}" destId="{AF2B3519-FC4F-4438-AEB7-78B53C51B8C0}" srcOrd="0" destOrd="0" presId="urn:microsoft.com/office/officeart/2005/8/layout/pyramid1"/>
    <dgm:cxn modelId="{6FF5A340-5D7B-49AB-9EF8-C1F9DEC4A16A}" type="presOf" srcId="{0DBC65AB-960F-496F-A0CB-EF12595111DE}" destId="{85470AA1-C9DC-4493-AF6B-E9ED59945535}" srcOrd="1" destOrd="0" presId="urn:microsoft.com/office/officeart/2005/8/layout/pyramid1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2449DC7F-1644-4A7E-8C2D-684458087464}" type="presOf" srcId="{E2C8CE66-1871-4636-9ADD-85A54F3365CE}" destId="{92ABF8F1-BAFE-4E28-B340-FF8B90455445}" srcOrd="1" destOrd="0" presId="urn:microsoft.com/office/officeart/2005/8/layout/pyramid1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3DFFC2A4-510C-4075-8635-5879A9521328}" type="presOf" srcId="{E2C8CE66-1871-4636-9ADD-85A54F3365CE}" destId="{4D7FD22C-E870-41E0-BC3A-06D0CCF9E738}" srcOrd="0" destOrd="0" presId="urn:microsoft.com/office/officeart/2005/8/layout/pyramid1"/>
    <dgm:cxn modelId="{592D2350-97E4-4CA2-9E05-8ECDEDC37F3E}" type="presParOf" srcId="{A6241EB3-8764-442C-8C6F-4AE66BD6C4E5}" destId="{8D4FA50A-8EE8-463F-80A9-7F40144B6626}" srcOrd="0" destOrd="0" presId="urn:microsoft.com/office/officeart/2005/8/layout/pyramid1"/>
    <dgm:cxn modelId="{35450553-CBBA-4BBD-99E4-5EF579967246}" type="presParOf" srcId="{8D4FA50A-8EE8-463F-80A9-7F40144B6626}" destId="{4D7FD22C-E870-41E0-BC3A-06D0CCF9E738}" srcOrd="0" destOrd="0" presId="urn:microsoft.com/office/officeart/2005/8/layout/pyramid1"/>
    <dgm:cxn modelId="{0E28C917-15C8-4702-8FF5-C03923581465}" type="presParOf" srcId="{8D4FA50A-8EE8-463F-80A9-7F40144B6626}" destId="{92ABF8F1-BAFE-4E28-B340-FF8B90455445}" srcOrd="1" destOrd="0" presId="urn:microsoft.com/office/officeart/2005/8/layout/pyramid1"/>
    <dgm:cxn modelId="{01236AA1-8E2D-40FA-B093-5D126D66EDF4}" type="presParOf" srcId="{A6241EB3-8764-442C-8C6F-4AE66BD6C4E5}" destId="{EEE1BF48-35D4-4593-B42A-E5B3F7E780CE}" srcOrd="1" destOrd="0" presId="urn:microsoft.com/office/officeart/2005/8/layout/pyramid1"/>
    <dgm:cxn modelId="{0DD80A20-B6A7-489C-9863-92F360DBF462}" type="presParOf" srcId="{EEE1BF48-35D4-4593-B42A-E5B3F7E780CE}" destId="{082650F4-58C6-40CF-8724-DAB8AD906973}" srcOrd="0" destOrd="0" presId="urn:microsoft.com/office/officeart/2005/8/layout/pyramid1"/>
    <dgm:cxn modelId="{0143DF9D-C7C2-4C60-9CDA-A415CDC49629}" type="presParOf" srcId="{EEE1BF48-35D4-4593-B42A-E5B3F7E780CE}" destId="{81479C42-42EF-42E7-B966-D673EC6E68D2}" srcOrd="1" destOrd="0" presId="urn:microsoft.com/office/officeart/2005/8/layout/pyramid1"/>
    <dgm:cxn modelId="{D941C3E0-A656-412E-97CF-1D535027549E}" type="presParOf" srcId="{A6241EB3-8764-442C-8C6F-4AE66BD6C4E5}" destId="{38D19A5A-0589-4EF2-B623-81D45E9E6BFD}" srcOrd="2" destOrd="0" presId="urn:microsoft.com/office/officeart/2005/8/layout/pyramid1"/>
    <dgm:cxn modelId="{AC98CEF8-E573-4973-B9E5-F6BD46ADFA5F}" type="presParOf" srcId="{38D19A5A-0589-4EF2-B623-81D45E9E6BFD}" destId="{AF2B3519-FC4F-4438-AEB7-78B53C51B8C0}" srcOrd="0" destOrd="0" presId="urn:microsoft.com/office/officeart/2005/8/layout/pyramid1"/>
    <dgm:cxn modelId="{E262562D-98D9-4A94-A2EF-FEBCF1D52F34}" type="presParOf" srcId="{38D19A5A-0589-4EF2-B623-81D45E9E6BFD}" destId="{85470AA1-C9DC-4493-AF6B-E9ED599455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28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89AD36F5-5634-4F4D-A6C2-0D39B73B41F1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AC870F26-C9A3-4411-A1FA-3098608E609F}" type="pres">
      <dgm:prSet presAssocID="{E2C8CE66-1871-4636-9ADD-85A54F3365CE}" presName="Name8" presStyleCnt="0"/>
      <dgm:spPr/>
    </dgm:pt>
    <dgm:pt modelId="{0AB665D1-0FEC-4AF0-A1F3-09A9D697415C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43BDB2A-6CC6-4499-8A29-96F7C7B8D9CC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CBBEF-89DF-4933-82BD-3734A4095533}" type="pres">
      <dgm:prSet presAssocID="{8F29E96C-D7F4-4B93-8A62-F99D2CCB9929}" presName="Name8" presStyleCnt="0"/>
      <dgm:spPr/>
    </dgm:pt>
    <dgm:pt modelId="{639653C6-DB92-481A-85AC-CA4C9F8284DA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F60E4000-C9FF-4B0C-9EEE-8BFB00E4C9CD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2BC391-D27A-477F-B9C9-6F80395DDAF8}" type="pres">
      <dgm:prSet presAssocID="{0DBC65AB-960F-496F-A0CB-EF12595111DE}" presName="Name8" presStyleCnt="0"/>
      <dgm:spPr/>
    </dgm:pt>
    <dgm:pt modelId="{73A56463-4258-4BCC-B1EB-AE5B1FADF0E9}" type="pres">
      <dgm:prSet presAssocID="{0DBC65AB-960F-496F-A0CB-EF12595111DE}" presName="level" presStyleLbl="node1" presStyleIdx="2" presStyleCnt="3">
        <dgm:presLayoutVars>
          <dgm:chMax val="1"/>
          <dgm:bulletEnabled val="1"/>
        </dgm:presLayoutVars>
      </dgm:prSet>
      <dgm:spPr/>
    </dgm:pt>
    <dgm:pt modelId="{31249749-E8D6-4732-99E1-20F51B02F8A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EBE005-A830-4C97-95E5-89E23F3632E4}" type="presOf" srcId="{E2C8CE66-1871-4636-9ADD-85A54F3365CE}" destId="{743BDB2A-6CC6-4499-8A29-96F7C7B8D9CC}" srcOrd="1" destOrd="0" presId="urn:microsoft.com/office/officeart/2005/8/layout/pyramid3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45036A97-BFE8-44A9-B864-71975DBC6BD1}" type="presOf" srcId="{0DBC65AB-960F-496F-A0CB-EF12595111DE}" destId="{73A56463-4258-4BCC-B1EB-AE5B1FADF0E9}" srcOrd="0" destOrd="0" presId="urn:microsoft.com/office/officeart/2005/8/layout/pyramid3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F6C8FAA1-7B85-4537-8D15-8799C705E03F}" type="presOf" srcId="{E2C8CE66-1871-4636-9ADD-85A54F3365CE}" destId="{0AB665D1-0FEC-4AF0-A1F3-09A9D697415C}" srcOrd="0" destOrd="0" presId="urn:microsoft.com/office/officeart/2005/8/layout/pyramid3"/>
    <dgm:cxn modelId="{DAD87EA3-46A0-409C-901D-895630112283}" type="presOf" srcId="{0DBC65AB-960F-496F-A0CB-EF12595111DE}" destId="{31249749-E8D6-4732-99E1-20F51B02F8A5}" srcOrd="1" destOrd="0" presId="urn:microsoft.com/office/officeart/2005/8/layout/pyramid3"/>
    <dgm:cxn modelId="{B8C864AD-C808-428E-84CD-4351F3FF6798}" type="presOf" srcId="{8F29E96C-D7F4-4B93-8A62-F99D2CCB9929}" destId="{639653C6-DB92-481A-85AC-CA4C9F8284DA}" srcOrd="0" destOrd="0" presId="urn:microsoft.com/office/officeart/2005/8/layout/pyramid3"/>
    <dgm:cxn modelId="{2AEA98C0-1A56-4CCB-A5C4-DDBE00CD3CCB}" type="presOf" srcId="{8F29E96C-D7F4-4B93-8A62-F99D2CCB9929}" destId="{F60E4000-C9FF-4B0C-9EEE-8BFB00E4C9CD}" srcOrd="1" destOrd="0" presId="urn:microsoft.com/office/officeart/2005/8/layout/pyramid3"/>
    <dgm:cxn modelId="{9CA8D4D4-A08C-4687-953E-2CF10CCC6D1D}" type="presOf" srcId="{2825F0E3-FA51-4CC1-8047-6D99B38862EE}" destId="{89AD36F5-5634-4F4D-A6C2-0D39B73B41F1}" srcOrd="0" destOrd="0" presId="urn:microsoft.com/office/officeart/2005/8/layout/pyramid3"/>
    <dgm:cxn modelId="{69594E2E-2592-482A-9482-2B40D7E6679D}" type="presParOf" srcId="{89AD36F5-5634-4F4D-A6C2-0D39B73B41F1}" destId="{AC870F26-C9A3-4411-A1FA-3098608E609F}" srcOrd="0" destOrd="0" presId="urn:microsoft.com/office/officeart/2005/8/layout/pyramid3"/>
    <dgm:cxn modelId="{55D1732C-2248-4961-99D3-61DCA11F4F35}" type="presParOf" srcId="{AC870F26-C9A3-4411-A1FA-3098608E609F}" destId="{0AB665D1-0FEC-4AF0-A1F3-09A9D697415C}" srcOrd="0" destOrd="0" presId="urn:microsoft.com/office/officeart/2005/8/layout/pyramid3"/>
    <dgm:cxn modelId="{3A1F390E-19FC-4889-AAC8-9D4958918FC6}" type="presParOf" srcId="{AC870F26-C9A3-4411-A1FA-3098608E609F}" destId="{743BDB2A-6CC6-4499-8A29-96F7C7B8D9CC}" srcOrd="1" destOrd="0" presId="urn:microsoft.com/office/officeart/2005/8/layout/pyramid3"/>
    <dgm:cxn modelId="{5245C1E2-9A1E-4C83-BBDA-C8130F9613C1}" type="presParOf" srcId="{89AD36F5-5634-4F4D-A6C2-0D39B73B41F1}" destId="{2E9CBBEF-89DF-4933-82BD-3734A4095533}" srcOrd="1" destOrd="0" presId="urn:microsoft.com/office/officeart/2005/8/layout/pyramid3"/>
    <dgm:cxn modelId="{88DA1DEB-24B6-4759-A205-F84687EDD471}" type="presParOf" srcId="{2E9CBBEF-89DF-4933-82BD-3734A4095533}" destId="{639653C6-DB92-481A-85AC-CA4C9F8284DA}" srcOrd="0" destOrd="0" presId="urn:microsoft.com/office/officeart/2005/8/layout/pyramid3"/>
    <dgm:cxn modelId="{FB3B1437-1835-40A8-840A-AA70DB0AC443}" type="presParOf" srcId="{2E9CBBEF-89DF-4933-82BD-3734A4095533}" destId="{F60E4000-C9FF-4B0C-9EEE-8BFB00E4C9CD}" srcOrd="1" destOrd="0" presId="urn:microsoft.com/office/officeart/2005/8/layout/pyramid3"/>
    <dgm:cxn modelId="{9915CFF2-D7A2-4BDD-BDB1-54E8F973A0B5}" type="presParOf" srcId="{89AD36F5-5634-4F4D-A6C2-0D39B73B41F1}" destId="{552BC391-D27A-477F-B9C9-6F80395DDAF8}" srcOrd="2" destOrd="0" presId="urn:microsoft.com/office/officeart/2005/8/layout/pyramid3"/>
    <dgm:cxn modelId="{2D0DBF21-B879-43C1-BCF4-F3C9204E6A06}" type="presParOf" srcId="{552BC391-D27A-477F-B9C9-6F80395DDAF8}" destId="{73A56463-4258-4BCC-B1EB-AE5B1FADF0E9}" srcOrd="0" destOrd="0" presId="urn:microsoft.com/office/officeart/2005/8/layout/pyramid3"/>
    <dgm:cxn modelId="{B3D3613C-BAA1-470F-9DB3-7B50088ADB34}" type="presParOf" srcId="{552BC391-D27A-477F-B9C9-6F80395DDAF8}" destId="{31249749-E8D6-4732-99E1-20F51B02F8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A6241EB3-8764-442C-8C6F-4AE66BD6C4E5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8D4FA50A-8EE8-463F-80A9-7F40144B6626}" type="pres">
      <dgm:prSet presAssocID="{E2C8CE66-1871-4636-9ADD-85A54F3365CE}" presName="Name8" presStyleCnt="0"/>
      <dgm:spPr/>
    </dgm:pt>
    <dgm:pt modelId="{4D7FD22C-E870-41E0-BC3A-06D0CCF9E738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ABF8F1-BAFE-4E28-B340-FF8B90455445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1BF48-35D4-4593-B42A-E5B3F7E780CE}" type="pres">
      <dgm:prSet presAssocID="{8F29E96C-D7F4-4B93-8A62-F99D2CCB9929}" presName="Name8" presStyleCnt="0"/>
      <dgm:spPr/>
    </dgm:pt>
    <dgm:pt modelId="{082650F4-58C6-40CF-8724-DAB8AD906973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479C42-42EF-42E7-B966-D673EC6E68D2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D19A5A-0589-4EF2-B623-81D45E9E6BFD}" type="pres">
      <dgm:prSet presAssocID="{0DBC65AB-960F-496F-A0CB-EF12595111DE}" presName="Name8" presStyleCnt="0"/>
      <dgm:spPr/>
    </dgm:pt>
    <dgm:pt modelId="{AF2B3519-FC4F-4438-AEB7-78B53C51B8C0}" type="pres">
      <dgm:prSet presAssocID="{0DBC65AB-960F-496F-A0CB-EF12595111DE}" presName="level" presStyleLbl="node1" presStyleIdx="2" presStyleCnt="3" custLinFactNeighborX="347" custLinFactNeighborY="2758">
        <dgm:presLayoutVars>
          <dgm:chMax val="1"/>
          <dgm:bulletEnabled val="1"/>
        </dgm:presLayoutVars>
      </dgm:prSet>
      <dgm:spPr/>
    </dgm:pt>
    <dgm:pt modelId="{85470AA1-C9DC-4493-AF6B-E9ED5994553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FC03-8364-4972-991A-1381FA9A911F}" type="presOf" srcId="{8F29E96C-D7F4-4B93-8A62-F99D2CCB9929}" destId="{082650F4-58C6-40CF-8724-DAB8AD906973}" srcOrd="0" destOrd="0" presId="urn:microsoft.com/office/officeart/2005/8/layout/pyramid1"/>
    <dgm:cxn modelId="{FF1E2411-062E-4577-A65F-7E0F348C10B8}" type="presOf" srcId="{8F29E96C-D7F4-4B93-8A62-F99D2CCB9929}" destId="{81479C42-42EF-42E7-B966-D673EC6E68D2}" srcOrd="1" destOrd="0" presId="urn:microsoft.com/office/officeart/2005/8/layout/pyramid1"/>
    <dgm:cxn modelId="{65683318-1C75-44FC-95BD-F39EB7F702F8}" type="presOf" srcId="{2825F0E3-FA51-4CC1-8047-6D99B38862EE}" destId="{A6241EB3-8764-442C-8C6F-4AE66BD6C4E5}" srcOrd="0" destOrd="0" presId="urn:microsoft.com/office/officeart/2005/8/layout/pyramid1"/>
    <dgm:cxn modelId="{AB6D9031-A0D0-4DF2-A1C3-DB542316DB53}" type="presOf" srcId="{0DBC65AB-960F-496F-A0CB-EF12595111DE}" destId="{AF2B3519-FC4F-4438-AEB7-78B53C51B8C0}" srcOrd="0" destOrd="0" presId="urn:microsoft.com/office/officeart/2005/8/layout/pyramid1"/>
    <dgm:cxn modelId="{6FF5A340-5D7B-49AB-9EF8-C1F9DEC4A16A}" type="presOf" srcId="{0DBC65AB-960F-496F-A0CB-EF12595111DE}" destId="{85470AA1-C9DC-4493-AF6B-E9ED59945535}" srcOrd="1" destOrd="0" presId="urn:microsoft.com/office/officeart/2005/8/layout/pyramid1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2449DC7F-1644-4A7E-8C2D-684458087464}" type="presOf" srcId="{E2C8CE66-1871-4636-9ADD-85A54F3365CE}" destId="{92ABF8F1-BAFE-4E28-B340-FF8B90455445}" srcOrd="1" destOrd="0" presId="urn:microsoft.com/office/officeart/2005/8/layout/pyramid1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3DFFC2A4-510C-4075-8635-5879A9521328}" type="presOf" srcId="{E2C8CE66-1871-4636-9ADD-85A54F3365CE}" destId="{4D7FD22C-E870-41E0-BC3A-06D0CCF9E738}" srcOrd="0" destOrd="0" presId="urn:microsoft.com/office/officeart/2005/8/layout/pyramid1"/>
    <dgm:cxn modelId="{592D2350-97E4-4CA2-9E05-8ECDEDC37F3E}" type="presParOf" srcId="{A6241EB3-8764-442C-8C6F-4AE66BD6C4E5}" destId="{8D4FA50A-8EE8-463F-80A9-7F40144B6626}" srcOrd="0" destOrd="0" presId="urn:microsoft.com/office/officeart/2005/8/layout/pyramid1"/>
    <dgm:cxn modelId="{35450553-CBBA-4BBD-99E4-5EF579967246}" type="presParOf" srcId="{8D4FA50A-8EE8-463F-80A9-7F40144B6626}" destId="{4D7FD22C-E870-41E0-BC3A-06D0CCF9E738}" srcOrd="0" destOrd="0" presId="urn:microsoft.com/office/officeart/2005/8/layout/pyramid1"/>
    <dgm:cxn modelId="{0E28C917-15C8-4702-8FF5-C03923581465}" type="presParOf" srcId="{8D4FA50A-8EE8-463F-80A9-7F40144B6626}" destId="{92ABF8F1-BAFE-4E28-B340-FF8B90455445}" srcOrd="1" destOrd="0" presId="urn:microsoft.com/office/officeart/2005/8/layout/pyramid1"/>
    <dgm:cxn modelId="{01236AA1-8E2D-40FA-B093-5D126D66EDF4}" type="presParOf" srcId="{A6241EB3-8764-442C-8C6F-4AE66BD6C4E5}" destId="{EEE1BF48-35D4-4593-B42A-E5B3F7E780CE}" srcOrd="1" destOrd="0" presId="urn:microsoft.com/office/officeart/2005/8/layout/pyramid1"/>
    <dgm:cxn modelId="{0DD80A20-B6A7-489C-9863-92F360DBF462}" type="presParOf" srcId="{EEE1BF48-35D4-4593-B42A-E5B3F7E780CE}" destId="{082650F4-58C6-40CF-8724-DAB8AD906973}" srcOrd="0" destOrd="0" presId="urn:microsoft.com/office/officeart/2005/8/layout/pyramid1"/>
    <dgm:cxn modelId="{0143DF9D-C7C2-4C60-9CDA-A415CDC49629}" type="presParOf" srcId="{EEE1BF48-35D4-4593-B42A-E5B3F7E780CE}" destId="{81479C42-42EF-42E7-B966-D673EC6E68D2}" srcOrd="1" destOrd="0" presId="urn:microsoft.com/office/officeart/2005/8/layout/pyramid1"/>
    <dgm:cxn modelId="{D941C3E0-A656-412E-97CF-1D535027549E}" type="presParOf" srcId="{A6241EB3-8764-442C-8C6F-4AE66BD6C4E5}" destId="{38D19A5A-0589-4EF2-B623-81D45E9E6BFD}" srcOrd="2" destOrd="0" presId="urn:microsoft.com/office/officeart/2005/8/layout/pyramid1"/>
    <dgm:cxn modelId="{AC98CEF8-E573-4973-B9E5-F6BD46ADFA5F}" type="presParOf" srcId="{38D19A5A-0589-4EF2-B623-81D45E9E6BFD}" destId="{AF2B3519-FC4F-4438-AEB7-78B53C51B8C0}" srcOrd="0" destOrd="0" presId="urn:microsoft.com/office/officeart/2005/8/layout/pyramid1"/>
    <dgm:cxn modelId="{E262562D-98D9-4A94-A2EF-FEBCF1D52F34}" type="presParOf" srcId="{38D19A5A-0589-4EF2-B623-81D45E9E6BFD}" destId="{85470AA1-C9DC-4493-AF6B-E9ED599455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28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89AD36F5-5634-4F4D-A6C2-0D39B73B41F1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AC870F26-C9A3-4411-A1FA-3098608E609F}" type="pres">
      <dgm:prSet presAssocID="{E2C8CE66-1871-4636-9ADD-85A54F3365CE}" presName="Name8" presStyleCnt="0"/>
      <dgm:spPr/>
    </dgm:pt>
    <dgm:pt modelId="{0AB665D1-0FEC-4AF0-A1F3-09A9D697415C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43BDB2A-6CC6-4499-8A29-96F7C7B8D9CC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CBBEF-89DF-4933-82BD-3734A4095533}" type="pres">
      <dgm:prSet presAssocID="{8F29E96C-D7F4-4B93-8A62-F99D2CCB9929}" presName="Name8" presStyleCnt="0"/>
      <dgm:spPr/>
    </dgm:pt>
    <dgm:pt modelId="{639653C6-DB92-481A-85AC-CA4C9F8284DA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F60E4000-C9FF-4B0C-9EEE-8BFB00E4C9CD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2BC391-D27A-477F-B9C9-6F80395DDAF8}" type="pres">
      <dgm:prSet presAssocID="{0DBC65AB-960F-496F-A0CB-EF12595111DE}" presName="Name8" presStyleCnt="0"/>
      <dgm:spPr/>
    </dgm:pt>
    <dgm:pt modelId="{73A56463-4258-4BCC-B1EB-AE5B1FADF0E9}" type="pres">
      <dgm:prSet presAssocID="{0DBC65AB-960F-496F-A0CB-EF12595111DE}" presName="level" presStyleLbl="node1" presStyleIdx="2" presStyleCnt="3">
        <dgm:presLayoutVars>
          <dgm:chMax val="1"/>
          <dgm:bulletEnabled val="1"/>
        </dgm:presLayoutVars>
      </dgm:prSet>
      <dgm:spPr/>
    </dgm:pt>
    <dgm:pt modelId="{31249749-E8D6-4732-99E1-20F51B02F8A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EBE005-A830-4C97-95E5-89E23F3632E4}" type="presOf" srcId="{E2C8CE66-1871-4636-9ADD-85A54F3365CE}" destId="{743BDB2A-6CC6-4499-8A29-96F7C7B8D9CC}" srcOrd="1" destOrd="0" presId="urn:microsoft.com/office/officeart/2005/8/layout/pyramid3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45036A97-BFE8-44A9-B864-71975DBC6BD1}" type="presOf" srcId="{0DBC65AB-960F-496F-A0CB-EF12595111DE}" destId="{73A56463-4258-4BCC-B1EB-AE5B1FADF0E9}" srcOrd="0" destOrd="0" presId="urn:microsoft.com/office/officeart/2005/8/layout/pyramid3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F6C8FAA1-7B85-4537-8D15-8799C705E03F}" type="presOf" srcId="{E2C8CE66-1871-4636-9ADD-85A54F3365CE}" destId="{0AB665D1-0FEC-4AF0-A1F3-09A9D697415C}" srcOrd="0" destOrd="0" presId="urn:microsoft.com/office/officeart/2005/8/layout/pyramid3"/>
    <dgm:cxn modelId="{DAD87EA3-46A0-409C-901D-895630112283}" type="presOf" srcId="{0DBC65AB-960F-496F-A0CB-EF12595111DE}" destId="{31249749-E8D6-4732-99E1-20F51B02F8A5}" srcOrd="1" destOrd="0" presId="urn:microsoft.com/office/officeart/2005/8/layout/pyramid3"/>
    <dgm:cxn modelId="{B8C864AD-C808-428E-84CD-4351F3FF6798}" type="presOf" srcId="{8F29E96C-D7F4-4B93-8A62-F99D2CCB9929}" destId="{639653C6-DB92-481A-85AC-CA4C9F8284DA}" srcOrd="0" destOrd="0" presId="urn:microsoft.com/office/officeart/2005/8/layout/pyramid3"/>
    <dgm:cxn modelId="{2AEA98C0-1A56-4CCB-A5C4-DDBE00CD3CCB}" type="presOf" srcId="{8F29E96C-D7F4-4B93-8A62-F99D2CCB9929}" destId="{F60E4000-C9FF-4B0C-9EEE-8BFB00E4C9CD}" srcOrd="1" destOrd="0" presId="urn:microsoft.com/office/officeart/2005/8/layout/pyramid3"/>
    <dgm:cxn modelId="{9CA8D4D4-A08C-4687-953E-2CF10CCC6D1D}" type="presOf" srcId="{2825F0E3-FA51-4CC1-8047-6D99B38862EE}" destId="{89AD36F5-5634-4F4D-A6C2-0D39B73B41F1}" srcOrd="0" destOrd="0" presId="urn:microsoft.com/office/officeart/2005/8/layout/pyramid3"/>
    <dgm:cxn modelId="{69594E2E-2592-482A-9482-2B40D7E6679D}" type="presParOf" srcId="{89AD36F5-5634-4F4D-A6C2-0D39B73B41F1}" destId="{AC870F26-C9A3-4411-A1FA-3098608E609F}" srcOrd="0" destOrd="0" presId="urn:microsoft.com/office/officeart/2005/8/layout/pyramid3"/>
    <dgm:cxn modelId="{55D1732C-2248-4961-99D3-61DCA11F4F35}" type="presParOf" srcId="{AC870F26-C9A3-4411-A1FA-3098608E609F}" destId="{0AB665D1-0FEC-4AF0-A1F3-09A9D697415C}" srcOrd="0" destOrd="0" presId="urn:microsoft.com/office/officeart/2005/8/layout/pyramid3"/>
    <dgm:cxn modelId="{3A1F390E-19FC-4889-AAC8-9D4958918FC6}" type="presParOf" srcId="{AC870F26-C9A3-4411-A1FA-3098608E609F}" destId="{743BDB2A-6CC6-4499-8A29-96F7C7B8D9CC}" srcOrd="1" destOrd="0" presId="urn:microsoft.com/office/officeart/2005/8/layout/pyramid3"/>
    <dgm:cxn modelId="{5245C1E2-9A1E-4C83-BBDA-C8130F9613C1}" type="presParOf" srcId="{89AD36F5-5634-4F4D-A6C2-0D39B73B41F1}" destId="{2E9CBBEF-89DF-4933-82BD-3734A4095533}" srcOrd="1" destOrd="0" presId="urn:microsoft.com/office/officeart/2005/8/layout/pyramid3"/>
    <dgm:cxn modelId="{88DA1DEB-24B6-4759-A205-F84687EDD471}" type="presParOf" srcId="{2E9CBBEF-89DF-4933-82BD-3734A4095533}" destId="{639653C6-DB92-481A-85AC-CA4C9F8284DA}" srcOrd="0" destOrd="0" presId="urn:microsoft.com/office/officeart/2005/8/layout/pyramid3"/>
    <dgm:cxn modelId="{FB3B1437-1835-40A8-840A-AA70DB0AC443}" type="presParOf" srcId="{2E9CBBEF-89DF-4933-82BD-3734A4095533}" destId="{F60E4000-C9FF-4B0C-9EEE-8BFB00E4C9CD}" srcOrd="1" destOrd="0" presId="urn:microsoft.com/office/officeart/2005/8/layout/pyramid3"/>
    <dgm:cxn modelId="{9915CFF2-D7A2-4BDD-BDB1-54E8F973A0B5}" type="presParOf" srcId="{89AD36F5-5634-4F4D-A6C2-0D39B73B41F1}" destId="{552BC391-D27A-477F-B9C9-6F80395DDAF8}" srcOrd="2" destOrd="0" presId="urn:microsoft.com/office/officeart/2005/8/layout/pyramid3"/>
    <dgm:cxn modelId="{2D0DBF21-B879-43C1-BCF4-F3C9204E6A06}" type="presParOf" srcId="{552BC391-D27A-477F-B9C9-6F80395DDAF8}" destId="{73A56463-4258-4BCC-B1EB-AE5B1FADF0E9}" srcOrd="0" destOrd="0" presId="urn:microsoft.com/office/officeart/2005/8/layout/pyramid3"/>
    <dgm:cxn modelId="{B3D3613C-BAA1-470F-9DB3-7B50088ADB34}" type="presParOf" srcId="{552BC391-D27A-477F-B9C9-6F80395DDAF8}" destId="{31249749-E8D6-4732-99E1-20F51B02F8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A6241EB3-8764-442C-8C6F-4AE66BD6C4E5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8D4FA50A-8EE8-463F-80A9-7F40144B6626}" type="pres">
      <dgm:prSet presAssocID="{E2C8CE66-1871-4636-9ADD-85A54F3365CE}" presName="Name8" presStyleCnt="0"/>
      <dgm:spPr/>
    </dgm:pt>
    <dgm:pt modelId="{4D7FD22C-E870-41E0-BC3A-06D0CCF9E738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ABF8F1-BAFE-4E28-B340-FF8B90455445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1BF48-35D4-4593-B42A-E5B3F7E780CE}" type="pres">
      <dgm:prSet presAssocID="{8F29E96C-D7F4-4B93-8A62-F99D2CCB9929}" presName="Name8" presStyleCnt="0"/>
      <dgm:spPr/>
    </dgm:pt>
    <dgm:pt modelId="{082650F4-58C6-40CF-8724-DAB8AD906973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479C42-42EF-42E7-B966-D673EC6E68D2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D19A5A-0589-4EF2-B623-81D45E9E6BFD}" type="pres">
      <dgm:prSet presAssocID="{0DBC65AB-960F-496F-A0CB-EF12595111DE}" presName="Name8" presStyleCnt="0"/>
      <dgm:spPr/>
    </dgm:pt>
    <dgm:pt modelId="{AF2B3519-FC4F-4438-AEB7-78B53C51B8C0}" type="pres">
      <dgm:prSet presAssocID="{0DBC65AB-960F-496F-A0CB-EF12595111DE}" presName="level" presStyleLbl="node1" presStyleIdx="2" presStyleCnt="3" custLinFactNeighborX="347" custLinFactNeighborY="2758">
        <dgm:presLayoutVars>
          <dgm:chMax val="1"/>
          <dgm:bulletEnabled val="1"/>
        </dgm:presLayoutVars>
      </dgm:prSet>
      <dgm:spPr/>
    </dgm:pt>
    <dgm:pt modelId="{85470AA1-C9DC-4493-AF6B-E9ED5994553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FC03-8364-4972-991A-1381FA9A911F}" type="presOf" srcId="{8F29E96C-D7F4-4B93-8A62-F99D2CCB9929}" destId="{082650F4-58C6-40CF-8724-DAB8AD906973}" srcOrd="0" destOrd="0" presId="urn:microsoft.com/office/officeart/2005/8/layout/pyramid1"/>
    <dgm:cxn modelId="{FF1E2411-062E-4577-A65F-7E0F348C10B8}" type="presOf" srcId="{8F29E96C-D7F4-4B93-8A62-F99D2CCB9929}" destId="{81479C42-42EF-42E7-B966-D673EC6E68D2}" srcOrd="1" destOrd="0" presId="urn:microsoft.com/office/officeart/2005/8/layout/pyramid1"/>
    <dgm:cxn modelId="{65683318-1C75-44FC-95BD-F39EB7F702F8}" type="presOf" srcId="{2825F0E3-FA51-4CC1-8047-6D99B38862EE}" destId="{A6241EB3-8764-442C-8C6F-4AE66BD6C4E5}" srcOrd="0" destOrd="0" presId="urn:microsoft.com/office/officeart/2005/8/layout/pyramid1"/>
    <dgm:cxn modelId="{AB6D9031-A0D0-4DF2-A1C3-DB542316DB53}" type="presOf" srcId="{0DBC65AB-960F-496F-A0CB-EF12595111DE}" destId="{AF2B3519-FC4F-4438-AEB7-78B53C51B8C0}" srcOrd="0" destOrd="0" presId="urn:microsoft.com/office/officeart/2005/8/layout/pyramid1"/>
    <dgm:cxn modelId="{6FF5A340-5D7B-49AB-9EF8-C1F9DEC4A16A}" type="presOf" srcId="{0DBC65AB-960F-496F-A0CB-EF12595111DE}" destId="{85470AA1-C9DC-4493-AF6B-E9ED59945535}" srcOrd="1" destOrd="0" presId="urn:microsoft.com/office/officeart/2005/8/layout/pyramid1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2449DC7F-1644-4A7E-8C2D-684458087464}" type="presOf" srcId="{E2C8CE66-1871-4636-9ADD-85A54F3365CE}" destId="{92ABF8F1-BAFE-4E28-B340-FF8B90455445}" srcOrd="1" destOrd="0" presId="urn:microsoft.com/office/officeart/2005/8/layout/pyramid1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3DFFC2A4-510C-4075-8635-5879A9521328}" type="presOf" srcId="{E2C8CE66-1871-4636-9ADD-85A54F3365CE}" destId="{4D7FD22C-E870-41E0-BC3A-06D0CCF9E738}" srcOrd="0" destOrd="0" presId="urn:microsoft.com/office/officeart/2005/8/layout/pyramid1"/>
    <dgm:cxn modelId="{592D2350-97E4-4CA2-9E05-8ECDEDC37F3E}" type="presParOf" srcId="{A6241EB3-8764-442C-8C6F-4AE66BD6C4E5}" destId="{8D4FA50A-8EE8-463F-80A9-7F40144B6626}" srcOrd="0" destOrd="0" presId="urn:microsoft.com/office/officeart/2005/8/layout/pyramid1"/>
    <dgm:cxn modelId="{35450553-CBBA-4BBD-99E4-5EF579967246}" type="presParOf" srcId="{8D4FA50A-8EE8-463F-80A9-7F40144B6626}" destId="{4D7FD22C-E870-41E0-BC3A-06D0CCF9E738}" srcOrd="0" destOrd="0" presId="urn:microsoft.com/office/officeart/2005/8/layout/pyramid1"/>
    <dgm:cxn modelId="{0E28C917-15C8-4702-8FF5-C03923581465}" type="presParOf" srcId="{8D4FA50A-8EE8-463F-80A9-7F40144B6626}" destId="{92ABF8F1-BAFE-4E28-B340-FF8B90455445}" srcOrd="1" destOrd="0" presId="urn:microsoft.com/office/officeart/2005/8/layout/pyramid1"/>
    <dgm:cxn modelId="{01236AA1-8E2D-40FA-B093-5D126D66EDF4}" type="presParOf" srcId="{A6241EB3-8764-442C-8C6F-4AE66BD6C4E5}" destId="{EEE1BF48-35D4-4593-B42A-E5B3F7E780CE}" srcOrd="1" destOrd="0" presId="urn:microsoft.com/office/officeart/2005/8/layout/pyramid1"/>
    <dgm:cxn modelId="{0DD80A20-B6A7-489C-9863-92F360DBF462}" type="presParOf" srcId="{EEE1BF48-35D4-4593-B42A-E5B3F7E780CE}" destId="{082650F4-58C6-40CF-8724-DAB8AD906973}" srcOrd="0" destOrd="0" presId="urn:microsoft.com/office/officeart/2005/8/layout/pyramid1"/>
    <dgm:cxn modelId="{0143DF9D-C7C2-4C60-9CDA-A415CDC49629}" type="presParOf" srcId="{EEE1BF48-35D4-4593-B42A-E5B3F7E780CE}" destId="{81479C42-42EF-42E7-B966-D673EC6E68D2}" srcOrd="1" destOrd="0" presId="urn:microsoft.com/office/officeart/2005/8/layout/pyramid1"/>
    <dgm:cxn modelId="{D941C3E0-A656-412E-97CF-1D535027549E}" type="presParOf" srcId="{A6241EB3-8764-442C-8C6F-4AE66BD6C4E5}" destId="{38D19A5A-0589-4EF2-B623-81D45E9E6BFD}" srcOrd="2" destOrd="0" presId="urn:microsoft.com/office/officeart/2005/8/layout/pyramid1"/>
    <dgm:cxn modelId="{AC98CEF8-E573-4973-B9E5-F6BD46ADFA5F}" type="presParOf" srcId="{38D19A5A-0589-4EF2-B623-81D45E9E6BFD}" destId="{AF2B3519-FC4F-4438-AEB7-78B53C51B8C0}" srcOrd="0" destOrd="0" presId="urn:microsoft.com/office/officeart/2005/8/layout/pyramid1"/>
    <dgm:cxn modelId="{E262562D-98D9-4A94-A2EF-FEBCF1D52F34}" type="presParOf" srcId="{38D19A5A-0589-4EF2-B623-81D45E9E6BFD}" destId="{85470AA1-C9DC-4493-AF6B-E9ED599455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28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89AD36F5-5634-4F4D-A6C2-0D39B73B41F1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AC870F26-C9A3-4411-A1FA-3098608E609F}" type="pres">
      <dgm:prSet presAssocID="{E2C8CE66-1871-4636-9ADD-85A54F3365CE}" presName="Name8" presStyleCnt="0"/>
      <dgm:spPr/>
    </dgm:pt>
    <dgm:pt modelId="{0AB665D1-0FEC-4AF0-A1F3-09A9D697415C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43BDB2A-6CC6-4499-8A29-96F7C7B8D9CC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CBBEF-89DF-4933-82BD-3734A4095533}" type="pres">
      <dgm:prSet presAssocID="{8F29E96C-D7F4-4B93-8A62-F99D2CCB9929}" presName="Name8" presStyleCnt="0"/>
      <dgm:spPr/>
    </dgm:pt>
    <dgm:pt modelId="{639653C6-DB92-481A-85AC-CA4C9F8284DA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F60E4000-C9FF-4B0C-9EEE-8BFB00E4C9CD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2BC391-D27A-477F-B9C9-6F80395DDAF8}" type="pres">
      <dgm:prSet presAssocID="{0DBC65AB-960F-496F-A0CB-EF12595111DE}" presName="Name8" presStyleCnt="0"/>
      <dgm:spPr/>
    </dgm:pt>
    <dgm:pt modelId="{73A56463-4258-4BCC-B1EB-AE5B1FADF0E9}" type="pres">
      <dgm:prSet presAssocID="{0DBC65AB-960F-496F-A0CB-EF12595111DE}" presName="level" presStyleLbl="node1" presStyleIdx="2" presStyleCnt="3">
        <dgm:presLayoutVars>
          <dgm:chMax val="1"/>
          <dgm:bulletEnabled val="1"/>
        </dgm:presLayoutVars>
      </dgm:prSet>
      <dgm:spPr/>
    </dgm:pt>
    <dgm:pt modelId="{31249749-E8D6-4732-99E1-20F51B02F8A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EBE005-A830-4C97-95E5-89E23F3632E4}" type="presOf" srcId="{E2C8CE66-1871-4636-9ADD-85A54F3365CE}" destId="{743BDB2A-6CC6-4499-8A29-96F7C7B8D9CC}" srcOrd="1" destOrd="0" presId="urn:microsoft.com/office/officeart/2005/8/layout/pyramid3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45036A97-BFE8-44A9-B864-71975DBC6BD1}" type="presOf" srcId="{0DBC65AB-960F-496F-A0CB-EF12595111DE}" destId="{73A56463-4258-4BCC-B1EB-AE5B1FADF0E9}" srcOrd="0" destOrd="0" presId="urn:microsoft.com/office/officeart/2005/8/layout/pyramid3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F6C8FAA1-7B85-4537-8D15-8799C705E03F}" type="presOf" srcId="{E2C8CE66-1871-4636-9ADD-85A54F3365CE}" destId="{0AB665D1-0FEC-4AF0-A1F3-09A9D697415C}" srcOrd="0" destOrd="0" presId="urn:microsoft.com/office/officeart/2005/8/layout/pyramid3"/>
    <dgm:cxn modelId="{DAD87EA3-46A0-409C-901D-895630112283}" type="presOf" srcId="{0DBC65AB-960F-496F-A0CB-EF12595111DE}" destId="{31249749-E8D6-4732-99E1-20F51B02F8A5}" srcOrd="1" destOrd="0" presId="urn:microsoft.com/office/officeart/2005/8/layout/pyramid3"/>
    <dgm:cxn modelId="{B8C864AD-C808-428E-84CD-4351F3FF6798}" type="presOf" srcId="{8F29E96C-D7F4-4B93-8A62-F99D2CCB9929}" destId="{639653C6-DB92-481A-85AC-CA4C9F8284DA}" srcOrd="0" destOrd="0" presId="urn:microsoft.com/office/officeart/2005/8/layout/pyramid3"/>
    <dgm:cxn modelId="{2AEA98C0-1A56-4CCB-A5C4-DDBE00CD3CCB}" type="presOf" srcId="{8F29E96C-D7F4-4B93-8A62-F99D2CCB9929}" destId="{F60E4000-C9FF-4B0C-9EEE-8BFB00E4C9CD}" srcOrd="1" destOrd="0" presId="urn:microsoft.com/office/officeart/2005/8/layout/pyramid3"/>
    <dgm:cxn modelId="{9CA8D4D4-A08C-4687-953E-2CF10CCC6D1D}" type="presOf" srcId="{2825F0E3-FA51-4CC1-8047-6D99B38862EE}" destId="{89AD36F5-5634-4F4D-A6C2-0D39B73B41F1}" srcOrd="0" destOrd="0" presId="urn:microsoft.com/office/officeart/2005/8/layout/pyramid3"/>
    <dgm:cxn modelId="{69594E2E-2592-482A-9482-2B40D7E6679D}" type="presParOf" srcId="{89AD36F5-5634-4F4D-A6C2-0D39B73B41F1}" destId="{AC870F26-C9A3-4411-A1FA-3098608E609F}" srcOrd="0" destOrd="0" presId="urn:microsoft.com/office/officeart/2005/8/layout/pyramid3"/>
    <dgm:cxn modelId="{55D1732C-2248-4961-99D3-61DCA11F4F35}" type="presParOf" srcId="{AC870F26-C9A3-4411-A1FA-3098608E609F}" destId="{0AB665D1-0FEC-4AF0-A1F3-09A9D697415C}" srcOrd="0" destOrd="0" presId="urn:microsoft.com/office/officeart/2005/8/layout/pyramid3"/>
    <dgm:cxn modelId="{3A1F390E-19FC-4889-AAC8-9D4958918FC6}" type="presParOf" srcId="{AC870F26-C9A3-4411-A1FA-3098608E609F}" destId="{743BDB2A-6CC6-4499-8A29-96F7C7B8D9CC}" srcOrd="1" destOrd="0" presId="urn:microsoft.com/office/officeart/2005/8/layout/pyramid3"/>
    <dgm:cxn modelId="{5245C1E2-9A1E-4C83-BBDA-C8130F9613C1}" type="presParOf" srcId="{89AD36F5-5634-4F4D-A6C2-0D39B73B41F1}" destId="{2E9CBBEF-89DF-4933-82BD-3734A4095533}" srcOrd="1" destOrd="0" presId="urn:microsoft.com/office/officeart/2005/8/layout/pyramid3"/>
    <dgm:cxn modelId="{88DA1DEB-24B6-4759-A205-F84687EDD471}" type="presParOf" srcId="{2E9CBBEF-89DF-4933-82BD-3734A4095533}" destId="{639653C6-DB92-481A-85AC-CA4C9F8284DA}" srcOrd="0" destOrd="0" presId="urn:microsoft.com/office/officeart/2005/8/layout/pyramid3"/>
    <dgm:cxn modelId="{FB3B1437-1835-40A8-840A-AA70DB0AC443}" type="presParOf" srcId="{2E9CBBEF-89DF-4933-82BD-3734A4095533}" destId="{F60E4000-C9FF-4B0C-9EEE-8BFB00E4C9CD}" srcOrd="1" destOrd="0" presId="urn:microsoft.com/office/officeart/2005/8/layout/pyramid3"/>
    <dgm:cxn modelId="{9915CFF2-D7A2-4BDD-BDB1-54E8F973A0B5}" type="presParOf" srcId="{89AD36F5-5634-4F4D-A6C2-0D39B73B41F1}" destId="{552BC391-D27A-477F-B9C9-6F80395DDAF8}" srcOrd="2" destOrd="0" presId="urn:microsoft.com/office/officeart/2005/8/layout/pyramid3"/>
    <dgm:cxn modelId="{2D0DBF21-B879-43C1-BCF4-F3C9204E6A06}" type="presParOf" srcId="{552BC391-D27A-477F-B9C9-6F80395DDAF8}" destId="{73A56463-4258-4BCC-B1EB-AE5B1FADF0E9}" srcOrd="0" destOrd="0" presId="urn:microsoft.com/office/officeart/2005/8/layout/pyramid3"/>
    <dgm:cxn modelId="{B3D3613C-BAA1-470F-9DB3-7B50088ADB34}" type="presParOf" srcId="{552BC391-D27A-477F-B9C9-6F80395DDAF8}" destId="{31249749-E8D6-4732-99E1-20F51B02F8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A6241EB3-8764-442C-8C6F-4AE66BD6C4E5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8D4FA50A-8EE8-463F-80A9-7F40144B6626}" type="pres">
      <dgm:prSet presAssocID="{E2C8CE66-1871-4636-9ADD-85A54F3365CE}" presName="Name8" presStyleCnt="0"/>
      <dgm:spPr/>
    </dgm:pt>
    <dgm:pt modelId="{4D7FD22C-E870-41E0-BC3A-06D0CCF9E738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92ABF8F1-BAFE-4E28-B340-FF8B90455445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E1BF48-35D4-4593-B42A-E5B3F7E780CE}" type="pres">
      <dgm:prSet presAssocID="{8F29E96C-D7F4-4B93-8A62-F99D2CCB9929}" presName="Name8" presStyleCnt="0"/>
      <dgm:spPr/>
    </dgm:pt>
    <dgm:pt modelId="{082650F4-58C6-40CF-8724-DAB8AD906973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81479C42-42EF-42E7-B966-D673EC6E68D2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D19A5A-0589-4EF2-B623-81D45E9E6BFD}" type="pres">
      <dgm:prSet presAssocID="{0DBC65AB-960F-496F-A0CB-EF12595111DE}" presName="Name8" presStyleCnt="0"/>
      <dgm:spPr/>
    </dgm:pt>
    <dgm:pt modelId="{AF2B3519-FC4F-4438-AEB7-78B53C51B8C0}" type="pres">
      <dgm:prSet presAssocID="{0DBC65AB-960F-496F-A0CB-EF12595111DE}" presName="level" presStyleLbl="node1" presStyleIdx="2" presStyleCnt="3" custLinFactNeighborX="347" custLinFactNeighborY="2758">
        <dgm:presLayoutVars>
          <dgm:chMax val="1"/>
          <dgm:bulletEnabled val="1"/>
        </dgm:presLayoutVars>
      </dgm:prSet>
      <dgm:spPr/>
    </dgm:pt>
    <dgm:pt modelId="{85470AA1-C9DC-4493-AF6B-E9ED5994553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C1FC03-8364-4972-991A-1381FA9A911F}" type="presOf" srcId="{8F29E96C-D7F4-4B93-8A62-F99D2CCB9929}" destId="{082650F4-58C6-40CF-8724-DAB8AD906973}" srcOrd="0" destOrd="0" presId="urn:microsoft.com/office/officeart/2005/8/layout/pyramid1"/>
    <dgm:cxn modelId="{FF1E2411-062E-4577-A65F-7E0F348C10B8}" type="presOf" srcId="{8F29E96C-D7F4-4B93-8A62-F99D2CCB9929}" destId="{81479C42-42EF-42E7-B966-D673EC6E68D2}" srcOrd="1" destOrd="0" presId="urn:microsoft.com/office/officeart/2005/8/layout/pyramid1"/>
    <dgm:cxn modelId="{65683318-1C75-44FC-95BD-F39EB7F702F8}" type="presOf" srcId="{2825F0E3-FA51-4CC1-8047-6D99B38862EE}" destId="{A6241EB3-8764-442C-8C6F-4AE66BD6C4E5}" srcOrd="0" destOrd="0" presId="urn:microsoft.com/office/officeart/2005/8/layout/pyramid1"/>
    <dgm:cxn modelId="{AB6D9031-A0D0-4DF2-A1C3-DB542316DB53}" type="presOf" srcId="{0DBC65AB-960F-496F-A0CB-EF12595111DE}" destId="{AF2B3519-FC4F-4438-AEB7-78B53C51B8C0}" srcOrd="0" destOrd="0" presId="urn:microsoft.com/office/officeart/2005/8/layout/pyramid1"/>
    <dgm:cxn modelId="{6FF5A340-5D7B-49AB-9EF8-C1F9DEC4A16A}" type="presOf" srcId="{0DBC65AB-960F-496F-A0CB-EF12595111DE}" destId="{85470AA1-C9DC-4493-AF6B-E9ED59945535}" srcOrd="1" destOrd="0" presId="urn:microsoft.com/office/officeart/2005/8/layout/pyramid1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2449DC7F-1644-4A7E-8C2D-684458087464}" type="presOf" srcId="{E2C8CE66-1871-4636-9ADD-85A54F3365CE}" destId="{92ABF8F1-BAFE-4E28-B340-FF8B90455445}" srcOrd="1" destOrd="0" presId="urn:microsoft.com/office/officeart/2005/8/layout/pyramid1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3DFFC2A4-510C-4075-8635-5879A9521328}" type="presOf" srcId="{E2C8CE66-1871-4636-9ADD-85A54F3365CE}" destId="{4D7FD22C-E870-41E0-BC3A-06D0CCF9E738}" srcOrd="0" destOrd="0" presId="urn:microsoft.com/office/officeart/2005/8/layout/pyramid1"/>
    <dgm:cxn modelId="{592D2350-97E4-4CA2-9E05-8ECDEDC37F3E}" type="presParOf" srcId="{A6241EB3-8764-442C-8C6F-4AE66BD6C4E5}" destId="{8D4FA50A-8EE8-463F-80A9-7F40144B6626}" srcOrd="0" destOrd="0" presId="urn:microsoft.com/office/officeart/2005/8/layout/pyramid1"/>
    <dgm:cxn modelId="{35450553-CBBA-4BBD-99E4-5EF579967246}" type="presParOf" srcId="{8D4FA50A-8EE8-463F-80A9-7F40144B6626}" destId="{4D7FD22C-E870-41E0-BC3A-06D0CCF9E738}" srcOrd="0" destOrd="0" presId="urn:microsoft.com/office/officeart/2005/8/layout/pyramid1"/>
    <dgm:cxn modelId="{0E28C917-15C8-4702-8FF5-C03923581465}" type="presParOf" srcId="{8D4FA50A-8EE8-463F-80A9-7F40144B6626}" destId="{92ABF8F1-BAFE-4E28-B340-FF8B90455445}" srcOrd="1" destOrd="0" presId="urn:microsoft.com/office/officeart/2005/8/layout/pyramid1"/>
    <dgm:cxn modelId="{01236AA1-8E2D-40FA-B093-5D126D66EDF4}" type="presParOf" srcId="{A6241EB3-8764-442C-8C6F-4AE66BD6C4E5}" destId="{EEE1BF48-35D4-4593-B42A-E5B3F7E780CE}" srcOrd="1" destOrd="0" presId="urn:microsoft.com/office/officeart/2005/8/layout/pyramid1"/>
    <dgm:cxn modelId="{0DD80A20-B6A7-489C-9863-92F360DBF462}" type="presParOf" srcId="{EEE1BF48-35D4-4593-B42A-E5B3F7E780CE}" destId="{082650F4-58C6-40CF-8724-DAB8AD906973}" srcOrd="0" destOrd="0" presId="urn:microsoft.com/office/officeart/2005/8/layout/pyramid1"/>
    <dgm:cxn modelId="{0143DF9D-C7C2-4C60-9CDA-A415CDC49629}" type="presParOf" srcId="{EEE1BF48-35D4-4593-B42A-E5B3F7E780CE}" destId="{81479C42-42EF-42E7-B966-D673EC6E68D2}" srcOrd="1" destOrd="0" presId="urn:microsoft.com/office/officeart/2005/8/layout/pyramid1"/>
    <dgm:cxn modelId="{D941C3E0-A656-412E-97CF-1D535027549E}" type="presParOf" srcId="{A6241EB3-8764-442C-8C6F-4AE66BD6C4E5}" destId="{38D19A5A-0589-4EF2-B623-81D45E9E6BFD}" srcOrd="2" destOrd="0" presId="urn:microsoft.com/office/officeart/2005/8/layout/pyramid1"/>
    <dgm:cxn modelId="{AC98CEF8-E573-4973-B9E5-F6BD46ADFA5F}" type="presParOf" srcId="{38D19A5A-0589-4EF2-B623-81D45E9E6BFD}" destId="{AF2B3519-FC4F-4438-AEB7-78B53C51B8C0}" srcOrd="0" destOrd="0" presId="urn:microsoft.com/office/officeart/2005/8/layout/pyramid1"/>
    <dgm:cxn modelId="{E262562D-98D9-4A94-A2EF-FEBCF1D52F34}" type="presParOf" srcId="{38D19A5A-0589-4EF2-B623-81D45E9E6BFD}" destId="{85470AA1-C9DC-4493-AF6B-E9ED599455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25F0E3-FA51-4CC1-8047-6D99B38862E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E2C8CE66-1871-4636-9ADD-85A54F3365CE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82800" anchor="b" anchorCtr="0"/>
        <a:lstStyle/>
        <a:p>
          <a:r>
            <a:rPr lang="nl-NL" sz="4000" dirty="0">
              <a:solidFill>
                <a:schemeClr val="bg1"/>
              </a:solidFill>
            </a:rPr>
            <a:t>Hart</a:t>
          </a:r>
        </a:p>
      </dgm:t>
    </dgm:pt>
    <dgm:pt modelId="{9A5BC7B7-98AD-4B27-93E0-747050AF84F3}" type="parTrans" cxnId="{80990A9D-7FD4-44F4-8BD1-3D8BFEC717F2}">
      <dgm:prSet/>
      <dgm:spPr/>
      <dgm:t>
        <a:bodyPr/>
        <a:lstStyle/>
        <a:p>
          <a:endParaRPr lang="nl-NL"/>
        </a:p>
      </dgm:t>
    </dgm:pt>
    <dgm:pt modelId="{26878281-F33A-4223-966A-FADFA4E85A18}" type="sibTrans" cxnId="{80990A9D-7FD4-44F4-8BD1-3D8BFEC717F2}">
      <dgm:prSet/>
      <dgm:spPr/>
      <dgm:t>
        <a:bodyPr/>
        <a:lstStyle/>
        <a:p>
          <a:endParaRPr lang="nl-NL"/>
        </a:p>
      </dgm:t>
    </dgm:pt>
    <dgm:pt modelId="{8F29E96C-D7F4-4B93-8A62-F99D2CCB992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4000" dirty="0">
              <a:solidFill>
                <a:schemeClr val="bg2">
                  <a:lumMod val="50000"/>
                </a:schemeClr>
              </a:solidFill>
            </a:rPr>
            <a:t>Hoofd</a:t>
          </a:r>
        </a:p>
      </dgm:t>
    </dgm:pt>
    <dgm:pt modelId="{10C81CA7-CA08-46F7-B8F4-02288DBDF26E}" type="parTrans" cxnId="{812CAB6E-4B62-4041-9909-0D4547C5FAE0}">
      <dgm:prSet/>
      <dgm:spPr/>
      <dgm:t>
        <a:bodyPr/>
        <a:lstStyle/>
        <a:p>
          <a:endParaRPr lang="nl-NL"/>
        </a:p>
      </dgm:t>
    </dgm:pt>
    <dgm:pt modelId="{0A1642D7-E70B-4DC2-8BBC-8CCFCA2C11C2}" type="sibTrans" cxnId="{812CAB6E-4B62-4041-9909-0D4547C5FAE0}">
      <dgm:prSet/>
      <dgm:spPr/>
      <dgm:t>
        <a:bodyPr/>
        <a:lstStyle/>
        <a:p>
          <a:endParaRPr lang="nl-NL"/>
        </a:p>
      </dgm:t>
    </dgm:pt>
    <dgm:pt modelId="{0DBC65AB-960F-496F-A0CB-EF12595111DE}">
      <dgm:prSet phldrT="[Teks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nl-NL" sz="28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C29E4A-90AC-4460-BD86-112E091A7D6B}" type="parTrans" cxnId="{BC2E7047-FAD5-477F-8EEA-9649CAA52D0F}">
      <dgm:prSet/>
      <dgm:spPr/>
      <dgm:t>
        <a:bodyPr/>
        <a:lstStyle/>
        <a:p>
          <a:endParaRPr lang="nl-NL"/>
        </a:p>
      </dgm:t>
    </dgm:pt>
    <dgm:pt modelId="{57D23CB1-6EB9-441B-8CEB-1772C56DBA8F}" type="sibTrans" cxnId="{BC2E7047-FAD5-477F-8EEA-9649CAA52D0F}">
      <dgm:prSet/>
      <dgm:spPr/>
      <dgm:t>
        <a:bodyPr/>
        <a:lstStyle/>
        <a:p>
          <a:endParaRPr lang="nl-NL"/>
        </a:p>
      </dgm:t>
    </dgm:pt>
    <dgm:pt modelId="{89AD36F5-5634-4F4D-A6C2-0D39B73B41F1}" type="pres">
      <dgm:prSet presAssocID="{2825F0E3-FA51-4CC1-8047-6D99B38862EE}" presName="Name0" presStyleCnt="0">
        <dgm:presLayoutVars>
          <dgm:dir/>
          <dgm:animLvl val="lvl"/>
          <dgm:resizeHandles val="exact"/>
        </dgm:presLayoutVars>
      </dgm:prSet>
      <dgm:spPr/>
    </dgm:pt>
    <dgm:pt modelId="{AC870F26-C9A3-4411-A1FA-3098608E609F}" type="pres">
      <dgm:prSet presAssocID="{E2C8CE66-1871-4636-9ADD-85A54F3365CE}" presName="Name8" presStyleCnt="0"/>
      <dgm:spPr/>
    </dgm:pt>
    <dgm:pt modelId="{0AB665D1-0FEC-4AF0-A1F3-09A9D697415C}" type="pres">
      <dgm:prSet presAssocID="{E2C8CE66-1871-4636-9ADD-85A54F3365CE}" presName="level" presStyleLbl="node1" presStyleIdx="0" presStyleCnt="3">
        <dgm:presLayoutVars>
          <dgm:chMax val="1"/>
          <dgm:bulletEnabled val="1"/>
        </dgm:presLayoutVars>
      </dgm:prSet>
      <dgm:spPr/>
    </dgm:pt>
    <dgm:pt modelId="{743BDB2A-6CC6-4499-8A29-96F7C7B8D9CC}" type="pres">
      <dgm:prSet presAssocID="{E2C8CE66-1871-4636-9ADD-85A54F3365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9CBBEF-89DF-4933-82BD-3734A4095533}" type="pres">
      <dgm:prSet presAssocID="{8F29E96C-D7F4-4B93-8A62-F99D2CCB9929}" presName="Name8" presStyleCnt="0"/>
      <dgm:spPr/>
    </dgm:pt>
    <dgm:pt modelId="{639653C6-DB92-481A-85AC-CA4C9F8284DA}" type="pres">
      <dgm:prSet presAssocID="{8F29E96C-D7F4-4B93-8A62-F99D2CCB9929}" presName="level" presStyleLbl="node1" presStyleIdx="1" presStyleCnt="3">
        <dgm:presLayoutVars>
          <dgm:chMax val="1"/>
          <dgm:bulletEnabled val="1"/>
        </dgm:presLayoutVars>
      </dgm:prSet>
      <dgm:spPr/>
    </dgm:pt>
    <dgm:pt modelId="{F60E4000-C9FF-4B0C-9EEE-8BFB00E4C9CD}" type="pres">
      <dgm:prSet presAssocID="{8F29E96C-D7F4-4B93-8A62-F99D2CCB99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2BC391-D27A-477F-B9C9-6F80395DDAF8}" type="pres">
      <dgm:prSet presAssocID="{0DBC65AB-960F-496F-A0CB-EF12595111DE}" presName="Name8" presStyleCnt="0"/>
      <dgm:spPr/>
    </dgm:pt>
    <dgm:pt modelId="{73A56463-4258-4BCC-B1EB-AE5B1FADF0E9}" type="pres">
      <dgm:prSet presAssocID="{0DBC65AB-960F-496F-A0CB-EF12595111DE}" presName="level" presStyleLbl="node1" presStyleIdx="2" presStyleCnt="3">
        <dgm:presLayoutVars>
          <dgm:chMax val="1"/>
          <dgm:bulletEnabled val="1"/>
        </dgm:presLayoutVars>
      </dgm:prSet>
      <dgm:spPr/>
    </dgm:pt>
    <dgm:pt modelId="{31249749-E8D6-4732-99E1-20F51B02F8A5}" type="pres">
      <dgm:prSet presAssocID="{0DBC65AB-960F-496F-A0CB-EF1259511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6EBE005-A830-4C97-95E5-89E23F3632E4}" type="presOf" srcId="{E2C8CE66-1871-4636-9ADD-85A54F3365CE}" destId="{743BDB2A-6CC6-4499-8A29-96F7C7B8D9CC}" srcOrd="1" destOrd="0" presId="urn:microsoft.com/office/officeart/2005/8/layout/pyramid3"/>
    <dgm:cxn modelId="{BC2E7047-FAD5-477F-8EEA-9649CAA52D0F}" srcId="{2825F0E3-FA51-4CC1-8047-6D99B38862EE}" destId="{0DBC65AB-960F-496F-A0CB-EF12595111DE}" srcOrd="2" destOrd="0" parTransId="{4FC29E4A-90AC-4460-BD86-112E091A7D6B}" sibTransId="{57D23CB1-6EB9-441B-8CEB-1772C56DBA8F}"/>
    <dgm:cxn modelId="{812CAB6E-4B62-4041-9909-0D4547C5FAE0}" srcId="{2825F0E3-FA51-4CC1-8047-6D99B38862EE}" destId="{8F29E96C-D7F4-4B93-8A62-F99D2CCB9929}" srcOrd="1" destOrd="0" parTransId="{10C81CA7-CA08-46F7-B8F4-02288DBDF26E}" sibTransId="{0A1642D7-E70B-4DC2-8BBC-8CCFCA2C11C2}"/>
    <dgm:cxn modelId="{45036A97-BFE8-44A9-B864-71975DBC6BD1}" type="presOf" srcId="{0DBC65AB-960F-496F-A0CB-EF12595111DE}" destId="{73A56463-4258-4BCC-B1EB-AE5B1FADF0E9}" srcOrd="0" destOrd="0" presId="urn:microsoft.com/office/officeart/2005/8/layout/pyramid3"/>
    <dgm:cxn modelId="{80990A9D-7FD4-44F4-8BD1-3D8BFEC717F2}" srcId="{2825F0E3-FA51-4CC1-8047-6D99B38862EE}" destId="{E2C8CE66-1871-4636-9ADD-85A54F3365CE}" srcOrd="0" destOrd="0" parTransId="{9A5BC7B7-98AD-4B27-93E0-747050AF84F3}" sibTransId="{26878281-F33A-4223-966A-FADFA4E85A18}"/>
    <dgm:cxn modelId="{F6C8FAA1-7B85-4537-8D15-8799C705E03F}" type="presOf" srcId="{E2C8CE66-1871-4636-9ADD-85A54F3365CE}" destId="{0AB665D1-0FEC-4AF0-A1F3-09A9D697415C}" srcOrd="0" destOrd="0" presId="urn:microsoft.com/office/officeart/2005/8/layout/pyramid3"/>
    <dgm:cxn modelId="{DAD87EA3-46A0-409C-901D-895630112283}" type="presOf" srcId="{0DBC65AB-960F-496F-A0CB-EF12595111DE}" destId="{31249749-E8D6-4732-99E1-20F51B02F8A5}" srcOrd="1" destOrd="0" presId="urn:microsoft.com/office/officeart/2005/8/layout/pyramid3"/>
    <dgm:cxn modelId="{B8C864AD-C808-428E-84CD-4351F3FF6798}" type="presOf" srcId="{8F29E96C-D7F4-4B93-8A62-F99D2CCB9929}" destId="{639653C6-DB92-481A-85AC-CA4C9F8284DA}" srcOrd="0" destOrd="0" presId="urn:microsoft.com/office/officeart/2005/8/layout/pyramid3"/>
    <dgm:cxn modelId="{2AEA98C0-1A56-4CCB-A5C4-DDBE00CD3CCB}" type="presOf" srcId="{8F29E96C-D7F4-4B93-8A62-F99D2CCB9929}" destId="{F60E4000-C9FF-4B0C-9EEE-8BFB00E4C9CD}" srcOrd="1" destOrd="0" presId="urn:microsoft.com/office/officeart/2005/8/layout/pyramid3"/>
    <dgm:cxn modelId="{9CA8D4D4-A08C-4687-953E-2CF10CCC6D1D}" type="presOf" srcId="{2825F0E3-FA51-4CC1-8047-6D99B38862EE}" destId="{89AD36F5-5634-4F4D-A6C2-0D39B73B41F1}" srcOrd="0" destOrd="0" presId="urn:microsoft.com/office/officeart/2005/8/layout/pyramid3"/>
    <dgm:cxn modelId="{69594E2E-2592-482A-9482-2B40D7E6679D}" type="presParOf" srcId="{89AD36F5-5634-4F4D-A6C2-0D39B73B41F1}" destId="{AC870F26-C9A3-4411-A1FA-3098608E609F}" srcOrd="0" destOrd="0" presId="urn:microsoft.com/office/officeart/2005/8/layout/pyramid3"/>
    <dgm:cxn modelId="{55D1732C-2248-4961-99D3-61DCA11F4F35}" type="presParOf" srcId="{AC870F26-C9A3-4411-A1FA-3098608E609F}" destId="{0AB665D1-0FEC-4AF0-A1F3-09A9D697415C}" srcOrd="0" destOrd="0" presId="urn:microsoft.com/office/officeart/2005/8/layout/pyramid3"/>
    <dgm:cxn modelId="{3A1F390E-19FC-4889-AAC8-9D4958918FC6}" type="presParOf" srcId="{AC870F26-C9A3-4411-A1FA-3098608E609F}" destId="{743BDB2A-6CC6-4499-8A29-96F7C7B8D9CC}" srcOrd="1" destOrd="0" presId="urn:microsoft.com/office/officeart/2005/8/layout/pyramid3"/>
    <dgm:cxn modelId="{5245C1E2-9A1E-4C83-BBDA-C8130F9613C1}" type="presParOf" srcId="{89AD36F5-5634-4F4D-A6C2-0D39B73B41F1}" destId="{2E9CBBEF-89DF-4933-82BD-3734A4095533}" srcOrd="1" destOrd="0" presId="urn:microsoft.com/office/officeart/2005/8/layout/pyramid3"/>
    <dgm:cxn modelId="{88DA1DEB-24B6-4759-A205-F84687EDD471}" type="presParOf" srcId="{2E9CBBEF-89DF-4933-82BD-3734A4095533}" destId="{639653C6-DB92-481A-85AC-CA4C9F8284DA}" srcOrd="0" destOrd="0" presId="urn:microsoft.com/office/officeart/2005/8/layout/pyramid3"/>
    <dgm:cxn modelId="{FB3B1437-1835-40A8-840A-AA70DB0AC443}" type="presParOf" srcId="{2E9CBBEF-89DF-4933-82BD-3734A4095533}" destId="{F60E4000-C9FF-4B0C-9EEE-8BFB00E4C9CD}" srcOrd="1" destOrd="0" presId="urn:microsoft.com/office/officeart/2005/8/layout/pyramid3"/>
    <dgm:cxn modelId="{9915CFF2-D7A2-4BDD-BDB1-54E8F973A0B5}" type="presParOf" srcId="{89AD36F5-5634-4F4D-A6C2-0D39B73B41F1}" destId="{552BC391-D27A-477F-B9C9-6F80395DDAF8}" srcOrd="2" destOrd="0" presId="urn:microsoft.com/office/officeart/2005/8/layout/pyramid3"/>
    <dgm:cxn modelId="{2D0DBF21-B879-43C1-BCF4-F3C9204E6A06}" type="presParOf" srcId="{552BC391-D27A-477F-B9C9-6F80395DDAF8}" destId="{73A56463-4258-4BCC-B1EB-AE5B1FADF0E9}" srcOrd="0" destOrd="0" presId="urn:microsoft.com/office/officeart/2005/8/layout/pyramid3"/>
    <dgm:cxn modelId="{B3D3613C-BAA1-470F-9DB3-7B50088ADB34}" type="presParOf" srcId="{552BC391-D27A-477F-B9C9-6F80395DDAF8}" destId="{31249749-E8D6-4732-99E1-20F51B02F8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D22C-E870-41E0-BC3A-06D0CCF9E738}">
      <dsp:nvSpPr>
        <dsp:cNvPr id="0" name=""/>
        <dsp:cNvSpPr/>
      </dsp:nvSpPr>
      <dsp:spPr>
        <a:xfrm>
          <a:off x="1590640" y="0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>
        <a:off x="1590640" y="0"/>
        <a:ext cx="1590640" cy="837562"/>
      </dsp:txXfrm>
    </dsp:sp>
    <dsp:sp modelId="{082650F4-58C6-40CF-8724-DAB8AD906973}">
      <dsp:nvSpPr>
        <dsp:cNvPr id="0" name=""/>
        <dsp:cNvSpPr/>
      </dsp:nvSpPr>
      <dsp:spPr>
        <a:xfrm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>
        <a:off x="1352044" y="837562"/>
        <a:ext cx="2067832" cy="837562"/>
      </dsp:txXfrm>
    </dsp:sp>
    <dsp:sp modelId="{AF2B3519-FC4F-4438-AEB7-78B53C51B8C0}">
      <dsp:nvSpPr>
        <dsp:cNvPr id="0" name=""/>
        <dsp:cNvSpPr/>
      </dsp:nvSpPr>
      <dsp:spPr>
        <a:xfrm>
          <a:off x="0" y="1675125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sp:txBody>
      <dsp:txXfrm>
        <a:off x="835086" y="1675125"/>
        <a:ext cx="3101749" cy="837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D22C-E870-41E0-BC3A-06D0CCF9E738}">
      <dsp:nvSpPr>
        <dsp:cNvPr id="0" name=""/>
        <dsp:cNvSpPr/>
      </dsp:nvSpPr>
      <dsp:spPr>
        <a:xfrm>
          <a:off x="1590640" y="0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>
        <a:off x="1590640" y="0"/>
        <a:ext cx="1590640" cy="837562"/>
      </dsp:txXfrm>
    </dsp:sp>
    <dsp:sp modelId="{082650F4-58C6-40CF-8724-DAB8AD906973}">
      <dsp:nvSpPr>
        <dsp:cNvPr id="0" name=""/>
        <dsp:cNvSpPr/>
      </dsp:nvSpPr>
      <dsp:spPr>
        <a:xfrm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>
        <a:off x="1352044" y="837562"/>
        <a:ext cx="2067832" cy="837562"/>
      </dsp:txXfrm>
    </dsp:sp>
    <dsp:sp modelId="{AF2B3519-FC4F-4438-AEB7-78B53C51B8C0}">
      <dsp:nvSpPr>
        <dsp:cNvPr id="0" name=""/>
        <dsp:cNvSpPr/>
      </dsp:nvSpPr>
      <dsp:spPr>
        <a:xfrm>
          <a:off x="0" y="1675125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sp:txBody>
      <dsp:txXfrm>
        <a:off x="835086" y="1675125"/>
        <a:ext cx="3101749" cy="837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665D1-0FEC-4AF0-A1F3-09A9D697415C}">
      <dsp:nvSpPr>
        <dsp:cNvPr id="0" name=""/>
        <dsp:cNvSpPr/>
      </dsp:nvSpPr>
      <dsp:spPr>
        <a:xfrm rot="10800000">
          <a:off x="0" y="0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 rot="-10800000">
        <a:off x="835086" y="0"/>
        <a:ext cx="3101749" cy="837562"/>
      </dsp:txXfrm>
    </dsp:sp>
    <dsp:sp modelId="{639653C6-DB92-481A-85AC-CA4C9F8284DA}">
      <dsp:nvSpPr>
        <dsp:cNvPr id="0" name=""/>
        <dsp:cNvSpPr/>
      </dsp:nvSpPr>
      <dsp:spPr>
        <a:xfrm rot="10800000"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 rot="-10800000">
        <a:off x="1352044" y="837562"/>
        <a:ext cx="2067832" cy="837562"/>
      </dsp:txXfrm>
    </dsp:sp>
    <dsp:sp modelId="{73A56463-4258-4BCC-B1EB-AE5B1FADF0E9}">
      <dsp:nvSpPr>
        <dsp:cNvPr id="0" name=""/>
        <dsp:cNvSpPr/>
      </dsp:nvSpPr>
      <dsp:spPr>
        <a:xfrm rot="10800000">
          <a:off x="1590640" y="1675125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10800000">
        <a:off x="1590640" y="1675125"/>
        <a:ext cx="1590640" cy="837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D22C-E870-41E0-BC3A-06D0CCF9E738}">
      <dsp:nvSpPr>
        <dsp:cNvPr id="0" name=""/>
        <dsp:cNvSpPr/>
      </dsp:nvSpPr>
      <dsp:spPr>
        <a:xfrm>
          <a:off x="1590640" y="0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>
        <a:off x="1590640" y="0"/>
        <a:ext cx="1590640" cy="837562"/>
      </dsp:txXfrm>
    </dsp:sp>
    <dsp:sp modelId="{082650F4-58C6-40CF-8724-DAB8AD906973}">
      <dsp:nvSpPr>
        <dsp:cNvPr id="0" name=""/>
        <dsp:cNvSpPr/>
      </dsp:nvSpPr>
      <dsp:spPr>
        <a:xfrm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>
        <a:off x="1352044" y="837562"/>
        <a:ext cx="2067832" cy="837562"/>
      </dsp:txXfrm>
    </dsp:sp>
    <dsp:sp modelId="{AF2B3519-FC4F-4438-AEB7-78B53C51B8C0}">
      <dsp:nvSpPr>
        <dsp:cNvPr id="0" name=""/>
        <dsp:cNvSpPr/>
      </dsp:nvSpPr>
      <dsp:spPr>
        <a:xfrm>
          <a:off x="0" y="1675125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sp:txBody>
      <dsp:txXfrm>
        <a:off x="835086" y="1675125"/>
        <a:ext cx="3101749" cy="837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665D1-0FEC-4AF0-A1F3-09A9D697415C}">
      <dsp:nvSpPr>
        <dsp:cNvPr id="0" name=""/>
        <dsp:cNvSpPr/>
      </dsp:nvSpPr>
      <dsp:spPr>
        <a:xfrm rot="10800000">
          <a:off x="0" y="0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 rot="-10800000">
        <a:off x="835086" y="0"/>
        <a:ext cx="3101749" cy="837562"/>
      </dsp:txXfrm>
    </dsp:sp>
    <dsp:sp modelId="{639653C6-DB92-481A-85AC-CA4C9F8284DA}">
      <dsp:nvSpPr>
        <dsp:cNvPr id="0" name=""/>
        <dsp:cNvSpPr/>
      </dsp:nvSpPr>
      <dsp:spPr>
        <a:xfrm rot="10800000"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 rot="-10800000">
        <a:off x="1352044" y="837562"/>
        <a:ext cx="2067832" cy="837562"/>
      </dsp:txXfrm>
    </dsp:sp>
    <dsp:sp modelId="{73A56463-4258-4BCC-B1EB-AE5B1FADF0E9}">
      <dsp:nvSpPr>
        <dsp:cNvPr id="0" name=""/>
        <dsp:cNvSpPr/>
      </dsp:nvSpPr>
      <dsp:spPr>
        <a:xfrm rot="10800000">
          <a:off x="1590640" y="1675125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10800000">
        <a:off x="1590640" y="1675125"/>
        <a:ext cx="1590640" cy="837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D22C-E870-41E0-BC3A-06D0CCF9E738}">
      <dsp:nvSpPr>
        <dsp:cNvPr id="0" name=""/>
        <dsp:cNvSpPr/>
      </dsp:nvSpPr>
      <dsp:spPr>
        <a:xfrm>
          <a:off x="1590640" y="0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>
        <a:off x="1590640" y="0"/>
        <a:ext cx="1590640" cy="837562"/>
      </dsp:txXfrm>
    </dsp:sp>
    <dsp:sp modelId="{082650F4-58C6-40CF-8724-DAB8AD906973}">
      <dsp:nvSpPr>
        <dsp:cNvPr id="0" name=""/>
        <dsp:cNvSpPr/>
      </dsp:nvSpPr>
      <dsp:spPr>
        <a:xfrm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>
        <a:off x="1352044" y="837562"/>
        <a:ext cx="2067832" cy="837562"/>
      </dsp:txXfrm>
    </dsp:sp>
    <dsp:sp modelId="{AF2B3519-FC4F-4438-AEB7-78B53C51B8C0}">
      <dsp:nvSpPr>
        <dsp:cNvPr id="0" name=""/>
        <dsp:cNvSpPr/>
      </dsp:nvSpPr>
      <dsp:spPr>
        <a:xfrm>
          <a:off x="0" y="1675125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sp:txBody>
      <dsp:txXfrm>
        <a:off x="835086" y="1675125"/>
        <a:ext cx="3101749" cy="837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665D1-0FEC-4AF0-A1F3-09A9D697415C}">
      <dsp:nvSpPr>
        <dsp:cNvPr id="0" name=""/>
        <dsp:cNvSpPr/>
      </dsp:nvSpPr>
      <dsp:spPr>
        <a:xfrm rot="10800000">
          <a:off x="0" y="0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 rot="-10800000">
        <a:off x="835086" y="0"/>
        <a:ext cx="3101749" cy="837562"/>
      </dsp:txXfrm>
    </dsp:sp>
    <dsp:sp modelId="{639653C6-DB92-481A-85AC-CA4C9F8284DA}">
      <dsp:nvSpPr>
        <dsp:cNvPr id="0" name=""/>
        <dsp:cNvSpPr/>
      </dsp:nvSpPr>
      <dsp:spPr>
        <a:xfrm rot="10800000"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 rot="-10800000">
        <a:off x="1352044" y="837562"/>
        <a:ext cx="2067832" cy="837562"/>
      </dsp:txXfrm>
    </dsp:sp>
    <dsp:sp modelId="{73A56463-4258-4BCC-B1EB-AE5B1FADF0E9}">
      <dsp:nvSpPr>
        <dsp:cNvPr id="0" name=""/>
        <dsp:cNvSpPr/>
      </dsp:nvSpPr>
      <dsp:spPr>
        <a:xfrm rot="10800000">
          <a:off x="1590640" y="1675125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10800000">
        <a:off x="1590640" y="1675125"/>
        <a:ext cx="1590640" cy="8375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FD22C-E870-41E0-BC3A-06D0CCF9E738}">
      <dsp:nvSpPr>
        <dsp:cNvPr id="0" name=""/>
        <dsp:cNvSpPr/>
      </dsp:nvSpPr>
      <dsp:spPr>
        <a:xfrm>
          <a:off x="1590640" y="0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>
        <a:off x="1590640" y="0"/>
        <a:ext cx="1590640" cy="837562"/>
      </dsp:txXfrm>
    </dsp:sp>
    <dsp:sp modelId="{082650F4-58C6-40CF-8724-DAB8AD906973}">
      <dsp:nvSpPr>
        <dsp:cNvPr id="0" name=""/>
        <dsp:cNvSpPr/>
      </dsp:nvSpPr>
      <dsp:spPr>
        <a:xfrm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>
        <a:off x="1352044" y="837562"/>
        <a:ext cx="2067832" cy="837562"/>
      </dsp:txXfrm>
    </dsp:sp>
    <dsp:sp modelId="{AF2B3519-FC4F-4438-AEB7-78B53C51B8C0}">
      <dsp:nvSpPr>
        <dsp:cNvPr id="0" name=""/>
        <dsp:cNvSpPr/>
      </dsp:nvSpPr>
      <dsp:spPr>
        <a:xfrm>
          <a:off x="0" y="1675125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Buik/fysiek</a:t>
          </a:r>
        </a:p>
      </dsp:txBody>
      <dsp:txXfrm>
        <a:off x="835086" y="1675125"/>
        <a:ext cx="3101749" cy="8375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665D1-0FEC-4AF0-A1F3-09A9D697415C}">
      <dsp:nvSpPr>
        <dsp:cNvPr id="0" name=""/>
        <dsp:cNvSpPr/>
      </dsp:nvSpPr>
      <dsp:spPr>
        <a:xfrm rot="10800000">
          <a:off x="0" y="0"/>
          <a:ext cx="4771922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00" tIns="50800" rIns="50800" bIns="50800" numCol="1" spcCol="1270" anchor="b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1"/>
              </a:solidFill>
            </a:rPr>
            <a:t>Hart</a:t>
          </a:r>
        </a:p>
      </dsp:txBody>
      <dsp:txXfrm rot="-10800000">
        <a:off x="835086" y="0"/>
        <a:ext cx="3101749" cy="837562"/>
      </dsp:txXfrm>
    </dsp:sp>
    <dsp:sp modelId="{639653C6-DB92-481A-85AC-CA4C9F8284DA}">
      <dsp:nvSpPr>
        <dsp:cNvPr id="0" name=""/>
        <dsp:cNvSpPr/>
      </dsp:nvSpPr>
      <dsp:spPr>
        <a:xfrm rot="10800000">
          <a:off x="795320" y="837562"/>
          <a:ext cx="3181281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>
              <a:solidFill>
                <a:schemeClr val="bg2">
                  <a:lumMod val="50000"/>
                </a:schemeClr>
              </a:solidFill>
            </a:rPr>
            <a:t>Hoofd</a:t>
          </a:r>
        </a:p>
      </dsp:txBody>
      <dsp:txXfrm rot="-10800000">
        <a:off x="1352044" y="837562"/>
        <a:ext cx="2067832" cy="837562"/>
      </dsp:txXfrm>
    </dsp:sp>
    <dsp:sp modelId="{73A56463-4258-4BCC-B1EB-AE5B1FADF0E9}">
      <dsp:nvSpPr>
        <dsp:cNvPr id="0" name=""/>
        <dsp:cNvSpPr/>
      </dsp:nvSpPr>
      <dsp:spPr>
        <a:xfrm rot="10800000">
          <a:off x="1590640" y="1675125"/>
          <a:ext cx="1590640" cy="837562"/>
        </a:xfrm>
        <a:prstGeom prst="trapezoid">
          <a:avLst>
            <a:gd name="adj" fmla="val 94957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chemeClr val="tx1">
                  <a:lumMod val="75000"/>
                  <a:lumOff val="25000"/>
                </a:schemeClr>
              </a:solidFill>
            </a:rPr>
            <a:t>Buik</a:t>
          </a:r>
          <a:endParaRPr lang="nl-NL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-10800000">
        <a:off x="1590640" y="1675125"/>
        <a:ext cx="1590640" cy="83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18344-779F-4EA7-BEFA-60EDECBF5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5CBEFB-61DC-41B4-922E-7488280C3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37F97C-576D-4D1B-9C79-B0574FF4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DA3CC7-86DD-4E86-812A-75B03A58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E5E0A7-0528-44A7-833B-1069513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6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B7F9C-1833-44CB-A5FC-26ECC2DE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6FD49F-A508-4DDE-A8DC-2DBFCDBC4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139C5-9CD7-4247-874F-88FE58CB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7EC8AE-E963-4CB0-AD57-62E0E77E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0A6FC0-972A-41AC-B9DA-BB16B0D2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95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70DDB4-DD53-4A19-93C4-53D6D4AA9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A26812-6844-40F6-9301-FC79C71EA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52C63-35CE-46EE-81A9-A78D6E3E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C23A67-AECC-47A6-8576-DC8D460D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650826-33A7-4A44-AE5A-F602464F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5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5E315-9081-4669-B60E-DF07368F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A30A5-6166-49CD-B731-00665EED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D124A1-AADB-4EAC-B9E4-7C14FDB3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92E00C-4802-42C5-B32D-12D3763C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7DA31-F48B-476F-A121-D5699D2A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78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A56D1-1692-4B15-A1AE-36F6E87E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B94ACB-D284-4EA6-ABD3-B54420F77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41174D-4121-42A3-B546-11A790E4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C4CACF-09C9-4DFA-B854-D3409E7D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055C0A-9A4C-416D-8D84-0F11FA21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35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3DEB8-04A9-4AA0-BCF5-F6FA526D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7E09AA-8C57-4ADE-80BA-3964BE16F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45BC7C-F67E-4A2C-B41A-ECB9CA6A4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63088A-0A75-4906-BA0D-D9B425A9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61BB0A-1C79-40E3-A0B7-5D525D78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077A8E-5B4D-4F08-973F-0EA7B88E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81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2A35A-343B-4879-9F00-28206508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226141-3C1D-457A-AEC5-16ED4D593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59A5F5-B244-4CC9-887C-21B093991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1819D8-7508-4C66-9CF2-47AE3AEA4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8E47D5-F52F-44C3-88B8-194409F840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10B57F-C06D-4FC7-8BCC-4FFCF0CB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19A7918-8D34-4FF1-BAA6-BA7B06F2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6609035-8D93-40DB-A8A8-02F3709A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3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984F-B88D-4DAC-8321-75859475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3D326AE-470B-43C6-8C76-31D0FF1F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2E04CD-0947-4E02-924E-62F4104F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FC55BD-8611-4B17-93D2-07F69FC1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D59C31-AEB1-41E0-AE51-01BB43BC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486C4C-7D80-4211-BF05-22CB0525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C5B285-AFF3-4992-A33C-E60DDCDB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0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487C5-0CC1-422E-AE2C-20CC3C0B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AB9E0-DAA0-46E8-9DB7-434A9CD9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800B4B-DFC1-4D1E-AB08-C5CB64B5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D9F8EA-ED01-4A1A-A628-83D77A6A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612111-01C8-404C-B519-BDC8F79D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DD1087-5BB2-4C1D-8D5D-3C65D479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65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1FF2A-C3C5-483C-B895-B22317778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AA0311-43C4-4F20-89DB-7F872E3F3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E0EB9B-0BB0-4D03-B118-FCE4EDD91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58BA2C-B093-48C3-9114-DA78B639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1E7C53-645F-47FE-B90E-55BE87F9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FF2FF2-FA11-4DFB-9281-D14B585F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81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393CA8-1AE3-4D67-89ED-AE69C807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59986-DF0B-4A7B-9E11-65B6284A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C72042-C49E-47DD-AAEC-85CCE01AE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EE8B-CFBA-44EC-86F4-429B0151D0FD}" type="datetimeFigureOut">
              <a:rPr lang="nl-NL" smtClean="0"/>
              <a:t>1-4-2023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AE4B9A-6866-41F6-A3ED-F5D0BD2CD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D9027C-382B-42A6-A7E1-6A07A9804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CA63-AB3D-4618-9EBF-AEC06678B9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4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F9B571-6EF6-4359-ACE8-6217A712D7A9}"/>
              </a:ext>
            </a:extLst>
          </p:cNvPr>
          <p:cNvSpPr txBox="1"/>
          <p:nvPr/>
        </p:nvSpPr>
        <p:spPr>
          <a:xfrm>
            <a:off x="955343" y="1132221"/>
            <a:ext cx="10877266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8780"/>
                </a:solidFill>
                <a:effectLst/>
              </a:rPr>
              <a:t>Welkom op de workshop De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adem</a:t>
            </a:r>
            <a:r>
              <a:rPr lang="en-US" sz="3600" dirty="0">
                <a:solidFill>
                  <a:srgbClr val="00878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geeft</a:t>
            </a:r>
            <a:r>
              <a:rPr lang="en-US" sz="3600" dirty="0">
                <a:solidFill>
                  <a:srgbClr val="00878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antwoorden</a:t>
            </a:r>
            <a:endParaRPr lang="en-US" sz="3600" dirty="0">
              <a:solidFill>
                <a:srgbClr val="00878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0087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478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9" name="Afbeelding 8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5F7814E1-5412-4501-9F64-00AB5B723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r="-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3" name="Afbeelding 2" descr="Afbeelding met persoon, kleding, staand, poseren&#10;&#10;Automatisch gegenereerde beschrijving">
            <a:extLst>
              <a:ext uri="{FF2B5EF4-FFF2-40B4-BE49-F238E27FC236}">
                <a16:creationId xmlns:a16="http://schemas.microsoft.com/office/drawing/2014/main" id="{3F3B42F8-502F-48F3-9117-EC9C3D380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527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C51082-D85A-4D80-962E-50E046B5F535}"/>
              </a:ext>
            </a:extLst>
          </p:cNvPr>
          <p:cNvSpPr txBox="1"/>
          <p:nvPr/>
        </p:nvSpPr>
        <p:spPr>
          <a:xfrm>
            <a:off x="7073903" y="4661796"/>
            <a:ext cx="4781266" cy="202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/>
              <a:t>Hoeveel</a:t>
            </a:r>
            <a:r>
              <a:rPr lang="en-US" sz="2800" i="1" dirty="0"/>
              <a:t> </a:t>
            </a:r>
            <a:r>
              <a:rPr lang="en-US" sz="2800" i="1" dirty="0" err="1"/>
              <a:t>energie</a:t>
            </a:r>
            <a:r>
              <a:rPr lang="en-US" sz="2800" i="1" dirty="0"/>
              <a:t> </a:t>
            </a:r>
            <a:r>
              <a:rPr lang="en-US" sz="2800" i="1" dirty="0" err="1"/>
              <a:t>vraagt</a:t>
            </a:r>
            <a:r>
              <a:rPr lang="en-US" sz="2800" i="1" dirty="0"/>
              <a:t> </a:t>
            </a:r>
            <a:r>
              <a:rPr lang="en-US" sz="2800" i="1" dirty="0" err="1"/>
              <a:t>dit</a:t>
            </a:r>
            <a:r>
              <a:rPr lang="en-US" sz="2800" i="1" dirty="0"/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i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drukte</a:t>
            </a:r>
            <a:r>
              <a:rPr lang="en-US" sz="2800" dirty="0"/>
              <a:t> ~ complex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4D6C04B-90EE-495B-BD9A-D5D251298263}"/>
              </a:ext>
            </a:extLst>
          </p:cNvPr>
          <p:cNvSpPr txBox="1"/>
          <p:nvPr/>
        </p:nvSpPr>
        <p:spPr>
          <a:xfrm>
            <a:off x="487519" y="4597945"/>
            <a:ext cx="4206063" cy="211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/>
              <a:t>Hoeveel</a:t>
            </a:r>
            <a:r>
              <a:rPr lang="en-US" sz="2800" i="1" dirty="0"/>
              <a:t> </a:t>
            </a:r>
            <a:r>
              <a:rPr lang="en-US" sz="2800" i="1" dirty="0" err="1"/>
              <a:t>energie</a:t>
            </a:r>
            <a:r>
              <a:rPr lang="en-US" sz="2800" i="1" dirty="0"/>
              <a:t> </a:t>
            </a:r>
            <a:r>
              <a:rPr lang="en-US" sz="2800" i="1" dirty="0" err="1"/>
              <a:t>vraagt</a:t>
            </a:r>
            <a:r>
              <a:rPr lang="en-US" sz="2800" i="1" dirty="0"/>
              <a:t> </a:t>
            </a:r>
            <a:r>
              <a:rPr lang="en-US" sz="2800" i="1" dirty="0" err="1"/>
              <a:t>dit</a:t>
            </a:r>
            <a:r>
              <a:rPr lang="en-US" sz="2800" i="1" dirty="0"/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i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eenvoud</a:t>
            </a:r>
            <a:r>
              <a:rPr lang="en-US" sz="2800" dirty="0"/>
              <a:t> ~ </a:t>
            </a:r>
            <a:r>
              <a:rPr lang="en-US" sz="2800" dirty="0" err="1"/>
              <a:t>logica</a:t>
            </a:r>
            <a:endParaRPr lang="en-US" sz="28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9D5B9EA-6E79-4F8E-A715-DC4549A57123}"/>
              </a:ext>
            </a:extLst>
          </p:cNvPr>
          <p:cNvSpPr txBox="1"/>
          <p:nvPr/>
        </p:nvSpPr>
        <p:spPr>
          <a:xfrm>
            <a:off x="3119577" y="4291641"/>
            <a:ext cx="5949671" cy="569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 </a:t>
            </a:r>
            <a:r>
              <a:rPr lang="en-US" sz="2800" dirty="0" err="1"/>
              <a:t>plaats</a:t>
            </a:r>
            <a:r>
              <a:rPr lang="en-US" sz="2800" dirty="0"/>
              <a:t> (</a:t>
            </a:r>
            <a:r>
              <a:rPr lang="en-US" sz="2800" dirty="0" err="1"/>
              <a:t>rol</a:t>
            </a:r>
            <a:r>
              <a:rPr lang="en-US" sz="2800" dirty="0"/>
              <a:t>) van je </a:t>
            </a:r>
            <a:r>
              <a:rPr lang="en-US" sz="2800" dirty="0" err="1"/>
              <a:t>hoofd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33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04060E-1C50-453A-9EE8-94BBD538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383"/>
            <a:ext cx="12192000" cy="62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F9B571-6EF6-4359-ACE8-6217A712D7A9}"/>
              </a:ext>
            </a:extLst>
          </p:cNvPr>
          <p:cNvSpPr txBox="1"/>
          <p:nvPr/>
        </p:nvSpPr>
        <p:spPr>
          <a:xfrm>
            <a:off x="5090615" y="1132221"/>
            <a:ext cx="6741994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dirty="0" err="1">
                <a:solidFill>
                  <a:srgbClr val="008780"/>
                </a:solidFill>
                <a:effectLst/>
              </a:rPr>
              <a:t>Waar</a:t>
            </a:r>
            <a:r>
              <a:rPr lang="en-US" sz="36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3600" i="1" dirty="0" err="1">
                <a:solidFill>
                  <a:srgbClr val="008780"/>
                </a:solidFill>
                <a:effectLst/>
              </a:rPr>
              <a:t>sta</a:t>
            </a:r>
            <a:r>
              <a:rPr lang="en-US" sz="3600" i="1" dirty="0">
                <a:solidFill>
                  <a:srgbClr val="008780"/>
                </a:solidFill>
                <a:effectLst/>
              </a:rPr>
              <a:t> je nu?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0087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004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lucht, buiten, berg&#10;&#10;Automatisch gegenereerde beschrijving">
            <a:extLst>
              <a:ext uri="{FF2B5EF4-FFF2-40B4-BE49-F238E27FC236}">
                <a16:creationId xmlns:a16="http://schemas.microsoft.com/office/drawing/2014/main" id="{35BD1603-7D90-4995-BC73-8989BC335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r="478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C51082-D85A-4D80-962E-50E046B5F535}"/>
              </a:ext>
            </a:extLst>
          </p:cNvPr>
          <p:cNvSpPr txBox="1"/>
          <p:nvPr/>
        </p:nvSpPr>
        <p:spPr>
          <a:xfrm>
            <a:off x="6177886" y="1864652"/>
            <a:ext cx="5873753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9088" indent="-3190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  <a:effectLst/>
              </a:rPr>
              <a:t>Wat was voor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jou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een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belangrijk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intuïtief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moment in je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leven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?</a:t>
            </a:r>
          </a:p>
          <a:p>
            <a:pPr marL="319088" indent="-3190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</a:rPr>
              <a:t>Wat </a:t>
            </a:r>
            <a:r>
              <a:rPr lang="en-US" sz="2400" i="1" dirty="0" err="1">
                <a:solidFill>
                  <a:srgbClr val="008780"/>
                </a:solidFill>
              </a:rPr>
              <a:t>heeft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ervoor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gezorgd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dat</a:t>
            </a:r>
            <a:r>
              <a:rPr lang="en-US" sz="2400" i="1" dirty="0">
                <a:solidFill>
                  <a:srgbClr val="008780"/>
                </a:solidFill>
              </a:rPr>
              <a:t> je </a:t>
            </a:r>
            <a:r>
              <a:rPr lang="en-US" sz="2400" i="1" dirty="0" err="1">
                <a:solidFill>
                  <a:srgbClr val="008780"/>
                </a:solidFill>
              </a:rPr>
              <a:t>ernaar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gehandeld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hebt</a:t>
            </a:r>
            <a:r>
              <a:rPr lang="en-US" sz="2400" i="1" dirty="0">
                <a:solidFill>
                  <a:srgbClr val="008780"/>
                </a:solidFill>
              </a:rPr>
              <a:t>?</a:t>
            </a:r>
          </a:p>
          <a:p>
            <a:pPr marL="319088" indent="-3190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8780"/>
              </a:solidFill>
            </a:endParaRPr>
          </a:p>
          <a:p>
            <a:pPr marL="319088" indent="-3190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  <a:effectLst/>
              </a:rPr>
              <a:t>Wat was voor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jou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een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belangrijk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intu</a:t>
            </a:r>
            <a:r>
              <a:rPr lang="en-US" sz="2400" i="1" dirty="0" err="1">
                <a:solidFill>
                  <a:srgbClr val="008780"/>
                </a:solidFill>
              </a:rPr>
              <a:t>ïtief</a:t>
            </a:r>
            <a:r>
              <a:rPr lang="en-US" sz="2400" i="1" dirty="0">
                <a:solidFill>
                  <a:srgbClr val="008780"/>
                </a:solidFill>
              </a:rPr>
              <a:t> moment in je </a:t>
            </a:r>
            <a:r>
              <a:rPr lang="en-US" sz="2400" i="1" dirty="0" err="1">
                <a:solidFill>
                  <a:srgbClr val="008780"/>
                </a:solidFill>
              </a:rPr>
              <a:t>leven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dat</a:t>
            </a:r>
            <a:r>
              <a:rPr lang="en-US" sz="2400" i="1" dirty="0">
                <a:solidFill>
                  <a:srgbClr val="008780"/>
                </a:solidFill>
              </a:rPr>
              <a:t> je </a:t>
            </a:r>
            <a:r>
              <a:rPr lang="en-US" sz="2400" i="1" dirty="0" err="1">
                <a:solidFill>
                  <a:srgbClr val="008780"/>
                </a:solidFill>
              </a:rPr>
              <a:t>genegeerd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hebt</a:t>
            </a:r>
            <a:r>
              <a:rPr lang="en-US" sz="2400" i="1" dirty="0">
                <a:solidFill>
                  <a:srgbClr val="008780"/>
                </a:solidFill>
              </a:rPr>
              <a:t>?</a:t>
            </a:r>
          </a:p>
          <a:p>
            <a:pPr marL="319088" indent="-3190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</a:rPr>
              <a:t>Wat </a:t>
            </a:r>
            <a:r>
              <a:rPr lang="en-US" sz="2400" i="1" dirty="0" err="1">
                <a:solidFill>
                  <a:srgbClr val="008780"/>
                </a:solidFill>
              </a:rPr>
              <a:t>heeft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ervoor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gezorgd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dat</a:t>
            </a:r>
            <a:r>
              <a:rPr lang="en-US" sz="2400" i="1" dirty="0">
                <a:solidFill>
                  <a:srgbClr val="008780"/>
                </a:solidFill>
              </a:rPr>
              <a:t> je </a:t>
            </a:r>
            <a:r>
              <a:rPr lang="en-US" sz="2400" i="1" dirty="0" err="1">
                <a:solidFill>
                  <a:srgbClr val="008780"/>
                </a:solidFill>
              </a:rPr>
              <a:t>niet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gehandeld</a:t>
            </a:r>
            <a:r>
              <a:rPr lang="en-US" sz="2400" i="1" dirty="0">
                <a:solidFill>
                  <a:srgbClr val="008780"/>
                </a:solidFill>
              </a:rPr>
              <a:t> </a:t>
            </a:r>
            <a:r>
              <a:rPr lang="en-US" sz="2400" i="1" dirty="0" err="1">
                <a:solidFill>
                  <a:srgbClr val="008780"/>
                </a:solidFill>
              </a:rPr>
              <a:t>hebt</a:t>
            </a:r>
            <a:r>
              <a:rPr lang="en-US" sz="2400" i="1" dirty="0">
                <a:solidFill>
                  <a:srgbClr val="008780"/>
                </a:solidFill>
              </a:rPr>
              <a:t>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solidFill>
                <a:srgbClr val="00878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0087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194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lucht, buiten, berg&#10;&#10;Automatisch gegenereerde beschrijving">
            <a:extLst>
              <a:ext uri="{FF2B5EF4-FFF2-40B4-BE49-F238E27FC236}">
                <a16:creationId xmlns:a16="http://schemas.microsoft.com/office/drawing/2014/main" id="{35BD1603-7D90-4995-BC73-8989BC335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r="478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C51082-D85A-4D80-962E-50E046B5F535}"/>
              </a:ext>
            </a:extLst>
          </p:cNvPr>
          <p:cNvSpPr txBox="1"/>
          <p:nvPr/>
        </p:nvSpPr>
        <p:spPr>
          <a:xfrm>
            <a:off x="6177886" y="1864652"/>
            <a:ext cx="5873753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008780"/>
                </a:solidFill>
                <a:effectLst/>
              </a:rPr>
              <a:t>Drie</a:t>
            </a:r>
            <a:r>
              <a:rPr lang="en-US" sz="2400" dirty="0">
                <a:solidFill>
                  <a:srgbClr val="00878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8780"/>
                </a:solidFill>
                <a:effectLst/>
              </a:rPr>
              <a:t>meditatiekussen</a:t>
            </a:r>
            <a:r>
              <a:rPr lang="en-US" sz="2400" dirty="0">
                <a:solidFill>
                  <a:srgbClr val="008780"/>
                </a:solidFill>
                <a:effectLst/>
              </a:rPr>
              <a:t> in de </a:t>
            </a:r>
            <a:r>
              <a:rPr lang="en-US" sz="2400" dirty="0" err="1">
                <a:solidFill>
                  <a:srgbClr val="008780"/>
                </a:solidFill>
                <a:effectLst/>
              </a:rPr>
              <a:t>zaal</a:t>
            </a:r>
            <a:endParaRPr lang="en-US" sz="2400" dirty="0">
              <a:solidFill>
                <a:srgbClr val="00878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8780"/>
                </a:solidFill>
              </a:rPr>
              <a:t>1 voor </a:t>
            </a:r>
            <a:r>
              <a:rPr lang="en-US" sz="2400" dirty="0" err="1">
                <a:solidFill>
                  <a:srgbClr val="008780"/>
                </a:solidFill>
              </a:rPr>
              <a:t>lichaam</a:t>
            </a:r>
            <a:endParaRPr lang="en-US" sz="2400" dirty="0">
              <a:solidFill>
                <a:srgbClr val="00878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8780"/>
                </a:solidFill>
              </a:rPr>
              <a:t>1 voor </a:t>
            </a:r>
            <a:r>
              <a:rPr lang="en-US" sz="2400" dirty="0" err="1">
                <a:solidFill>
                  <a:srgbClr val="008780"/>
                </a:solidFill>
              </a:rPr>
              <a:t>Hoofd</a:t>
            </a:r>
            <a:endParaRPr lang="en-US" sz="2400" dirty="0">
              <a:solidFill>
                <a:srgbClr val="00878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8780"/>
                </a:solidFill>
              </a:rPr>
              <a:t>1 voor Hart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878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8780"/>
                </a:solidFill>
              </a:rPr>
              <a:t>Neem </a:t>
            </a:r>
            <a:r>
              <a:rPr lang="en-US" sz="2400" dirty="0" err="1">
                <a:solidFill>
                  <a:srgbClr val="008780"/>
                </a:solidFill>
              </a:rPr>
              <a:t>afwisselend</a:t>
            </a:r>
            <a:r>
              <a:rPr lang="en-US" sz="2400" dirty="0">
                <a:solidFill>
                  <a:srgbClr val="008780"/>
                </a:solidFill>
              </a:rPr>
              <a:t> </a:t>
            </a:r>
            <a:r>
              <a:rPr lang="en-US" sz="2400" dirty="0" err="1">
                <a:solidFill>
                  <a:srgbClr val="008780"/>
                </a:solidFill>
              </a:rPr>
              <a:t>positie</a:t>
            </a:r>
            <a:r>
              <a:rPr lang="en-US" sz="2400" dirty="0">
                <a:solidFill>
                  <a:srgbClr val="008780"/>
                </a:solidFill>
              </a:rPr>
              <a:t> op de 3 </a:t>
            </a:r>
            <a:r>
              <a:rPr lang="en-US" sz="2400" dirty="0" err="1">
                <a:solidFill>
                  <a:srgbClr val="008780"/>
                </a:solidFill>
              </a:rPr>
              <a:t>kussens</a:t>
            </a:r>
            <a:r>
              <a:rPr lang="en-US" sz="2400" dirty="0">
                <a:solidFill>
                  <a:srgbClr val="008780"/>
                </a:solidFill>
              </a:rPr>
              <a:t> en </a:t>
            </a:r>
            <a:r>
              <a:rPr lang="en-US" sz="2400" dirty="0" err="1">
                <a:solidFill>
                  <a:srgbClr val="008780"/>
                </a:solidFill>
              </a:rPr>
              <a:t>laat</a:t>
            </a:r>
            <a:r>
              <a:rPr lang="en-US" sz="2400" dirty="0">
                <a:solidFill>
                  <a:srgbClr val="008780"/>
                </a:solidFill>
              </a:rPr>
              <a:t> </a:t>
            </a:r>
            <a:r>
              <a:rPr lang="en-US" sz="2400" dirty="0" err="1">
                <a:solidFill>
                  <a:srgbClr val="008780"/>
                </a:solidFill>
              </a:rPr>
              <a:t>binnenkomen</a:t>
            </a:r>
            <a:r>
              <a:rPr lang="en-US" sz="2400" dirty="0">
                <a:solidFill>
                  <a:srgbClr val="008780"/>
                </a:solidFill>
              </a:rPr>
              <a:t> wat er </a:t>
            </a:r>
            <a:r>
              <a:rPr lang="en-US" sz="2400" dirty="0" err="1">
                <a:solidFill>
                  <a:srgbClr val="008780"/>
                </a:solidFill>
              </a:rPr>
              <a:t>gezien</a:t>
            </a:r>
            <a:r>
              <a:rPr lang="en-US" sz="2400" dirty="0">
                <a:solidFill>
                  <a:srgbClr val="008780"/>
                </a:solidFill>
              </a:rPr>
              <a:t>/</a:t>
            </a:r>
            <a:r>
              <a:rPr lang="en-US" sz="2400" dirty="0" err="1">
                <a:solidFill>
                  <a:srgbClr val="008780"/>
                </a:solidFill>
              </a:rPr>
              <a:t>gehoord</a:t>
            </a:r>
            <a:r>
              <a:rPr lang="en-US" sz="2400" dirty="0">
                <a:solidFill>
                  <a:srgbClr val="008780"/>
                </a:solidFill>
              </a:rPr>
              <a:t> </a:t>
            </a:r>
            <a:r>
              <a:rPr lang="en-US" sz="2400" dirty="0" err="1">
                <a:solidFill>
                  <a:srgbClr val="008780"/>
                </a:solidFill>
              </a:rPr>
              <a:t>wil</a:t>
            </a:r>
            <a:r>
              <a:rPr lang="en-US" sz="2400" dirty="0">
                <a:solidFill>
                  <a:srgbClr val="008780"/>
                </a:solidFill>
              </a:rPr>
              <a:t> </a:t>
            </a:r>
            <a:r>
              <a:rPr lang="en-US" sz="2400" dirty="0" err="1">
                <a:solidFill>
                  <a:srgbClr val="008780"/>
                </a:solidFill>
              </a:rPr>
              <a:t>worden</a:t>
            </a:r>
            <a:r>
              <a:rPr lang="en-US" sz="2400" dirty="0">
                <a:solidFill>
                  <a:srgbClr val="00878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87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171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3701716" y="1133976"/>
            <a:ext cx="4590000" cy="4590000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5996716" y="1133976"/>
            <a:ext cx="1976210" cy="345306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>
            <a:off x="4014536" y="1152024"/>
            <a:ext cx="1988148" cy="343501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4050632" y="4587040"/>
            <a:ext cx="3922295" cy="1203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 flipH="1">
            <a:off x="6760769" y="1663366"/>
            <a:ext cx="711285" cy="391774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 flipH="1">
            <a:off x="6796863" y="3080854"/>
            <a:ext cx="1454282" cy="2500260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4495895" y="1705477"/>
            <a:ext cx="3755251" cy="136334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4500322" y="1705477"/>
            <a:ext cx="715880" cy="3881653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 flipV="1">
            <a:off x="3737811" y="1699460"/>
            <a:ext cx="3734243" cy="139979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3751276" y="3105270"/>
            <a:ext cx="1464926" cy="2475845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9185407-7A5F-4606-8136-A3D9854ED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"/>
          <a:stretch/>
        </p:blipFill>
        <p:spPr>
          <a:xfrm>
            <a:off x="3638467" y="1057297"/>
            <a:ext cx="4716499" cy="4743359"/>
          </a:xfrm>
          <a:prstGeom prst="ellipse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7BE8E2D-8060-4995-A0A9-BFA063DF11F7}"/>
              </a:ext>
            </a:extLst>
          </p:cNvPr>
          <p:cNvSpPr txBox="1"/>
          <p:nvPr/>
        </p:nvSpPr>
        <p:spPr>
          <a:xfrm>
            <a:off x="7525106" y="1424962"/>
            <a:ext cx="243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1 – zielsbesluit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5CFB9E2-6B10-42AC-B55C-EB13EA8B95DB}"/>
              </a:ext>
            </a:extLst>
          </p:cNvPr>
          <p:cNvSpPr/>
          <p:nvPr/>
        </p:nvSpPr>
        <p:spPr>
          <a:xfrm>
            <a:off x="3046085" y="1424962"/>
            <a:ext cx="13965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1350" b="1" dirty="0">
                <a:latin typeface="Georgia" panose="02040502050405020303" pitchFamily="18" charset="0"/>
              </a:rPr>
              <a:t>afronding – 8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2092CC7-325D-4E27-8F9F-3F12CC96A7EB}"/>
              </a:ext>
            </a:extLst>
          </p:cNvPr>
          <p:cNvSpPr/>
          <p:nvPr/>
        </p:nvSpPr>
        <p:spPr>
          <a:xfrm>
            <a:off x="5235931" y="754733"/>
            <a:ext cx="15215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9 – neutraliteit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2EEF0D9-5340-47F7-96E3-72AB9633C602}"/>
              </a:ext>
            </a:extLst>
          </p:cNvPr>
          <p:cNvSpPr/>
          <p:nvPr/>
        </p:nvSpPr>
        <p:spPr>
          <a:xfrm>
            <a:off x="8361063" y="2800690"/>
            <a:ext cx="1836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2 – geboorte en de eerste levensjaren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B84BE43-A3C4-4278-900E-C3B88E2FB525}"/>
              </a:ext>
            </a:extLst>
          </p:cNvPr>
          <p:cNvSpPr/>
          <p:nvPr/>
        </p:nvSpPr>
        <p:spPr>
          <a:xfrm>
            <a:off x="8119240" y="4435725"/>
            <a:ext cx="13997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3 – kindertijd</a:t>
            </a:r>
          </a:p>
          <a:p>
            <a:endParaRPr lang="nl-NL" sz="1350" b="1" dirty="0">
              <a:latin typeface="Georgia" panose="02040502050405020303" pitchFamily="18" charset="0"/>
            </a:endParaRPr>
          </a:p>
          <a:p>
            <a:r>
              <a:rPr lang="nl-NL" b="1" dirty="0">
                <a:latin typeface="Georgia" panose="02040502050405020303" pitchFamily="18" charset="0"/>
              </a:rPr>
              <a:t> </a:t>
            </a:r>
            <a:endParaRPr lang="nl-NL" dirty="0">
              <a:latin typeface="Georgia" panose="02040502050405020303" pitchFamily="18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CEC7B91-1C30-44C4-86C8-7128A77F5878}"/>
              </a:ext>
            </a:extLst>
          </p:cNvPr>
          <p:cNvSpPr/>
          <p:nvPr/>
        </p:nvSpPr>
        <p:spPr>
          <a:xfrm>
            <a:off x="6188382" y="5722046"/>
            <a:ext cx="13356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4 – puberteit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124EF7E-A979-4FCD-A247-5B89FA2301F0}"/>
              </a:ext>
            </a:extLst>
          </p:cNvPr>
          <p:cNvSpPr/>
          <p:nvPr/>
        </p:nvSpPr>
        <p:spPr>
          <a:xfrm>
            <a:off x="3520250" y="5711684"/>
            <a:ext cx="219483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350" b="1" dirty="0">
                <a:latin typeface="Georgia" panose="02040502050405020303" pitchFamily="18" charset="0"/>
              </a:rPr>
              <a:t>jongvolwassenheid – 5</a:t>
            </a:r>
            <a:endParaRPr lang="nl-NL" sz="1350" dirty="0">
              <a:latin typeface="Georgia" panose="02040502050405020303" pitchFamily="18" charset="0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10156CE-2389-420E-87B0-29E1D3FF2623}"/>
              </a:ext>
            </a:extLst>
          </p:cNvPr>
          <p:cNvSpPr/>
          <p:nvPr/>
        </p:nvSpPr>
        <p:spPr>
          <a:xfrm>
            <a:off x="773050" y="2904565"/>
            <a:ext cx="28329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350" b="1" dirty="0">
                <a:latin typeface="Georgia" panose="02040502050405020303" pitchFamily="18" charset="0"/>
              </a:rPr>
              <a:t>volwassen volwassenheid – 7 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973B192-CDFD-4145-8D4B-623319324852}"/>
              </a:ext>
            </a:extLst>
          </p:cNvPr>
          <p:cNvSpPr/>
          <p:nvPr/>
        </p:nvSpPr>
        <p:spPr>
          <a:xfrm>
            <a:off x="1031926" y="4443015"/>
            <a:ext cx="28329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350" b="1" dirty="0">
                <a:latin typeface="Georgia" panose="02040502050405020303" pitchFamily="18" charset="0"/>
              </a:rPr>
              <a:t>kinderlijke volwassenheid – 6</a:t>
            </a:r>
          </a:p>
          <a:p>
            <a:pPr algn="r"/>
            <a:endParaRPr lang="nl-NL" sz="1350" b="1" dirty="0">
              <a:latin typeface="Georgia" panose="02040502050405020303" pitchFamily="18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F48756C-729F-4661-97AC-2746FE9C3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83" t="3139" r="4099" b="3062"/>
          <a:stretch/>
        </p:blipFill>
        <p:spPr>
          <a:xfrm rot="10800000">
            <a:off x="3714524" y="1130969"/>
            <a:ext cx="4564383" cy="4589836"/>
          </a:xfrm>
          <a:prstGeom prst="ellipse">
            <a:avLst/>
          </a:prstGeom>
        </p:spPr>
      </p:pic>
      <p:sp>
        <p:nvSpPr>
          <p:cNvPr id="24" name="Rechthoek 23">
            <a:extLst>
              <a:ext uri="{FF2B5EF4-FFF2-40B4-BE49-F238E27FC236}">
                <a16:creationId xmlns:a16="http://schemas.microsoft.com/office/drawing/2014/main" id="{8E055CAD-ABD1-451E-8D6B-DE1F7BBFF19D}"/>
              </a:ext>
            </a:extLst>
          </p:cNvPr>
          <p:cNvSpPr/>
          <p:nvPr/>
        </p:nvSpPr>
        <p:spPr>
          <a:xfrm>
            <a:off x="6567004" y="3652565"/>
            <a:ext cx="3254478" cy="816663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Hartgebied</a:t>
            </a:r>
          </a:p>
          <a:p>
            <a:pPr algn="ctr"/>
            <a:r>
              <a:rPr lang="nl-NL" dirty="0">
                <a:latin typeface="Georgia" panose="02040502050405020303" pitchFamily="18" charset="0"/>
              </a:rPr>
              <a:t>2 – 3 - 4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6EE4F57-ADEB-479A-879E-145A0A01F2CD}"/>
              </a:ext>
            </a:extLst>
          </p:cNvPr>
          <p:cNvSpPr/>
          <p:nvPr/>
        </p:nvSpPr>
        <p:spPr>
          <a:xfrm>
            <a:off x="2109256" y="3645823"/>
            <a:ext cx="3254478" cy="816663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Hoofdgebied</a:t>
            </a:r>
          </a:p>
          <a:p>
            <a:pPr algn="ctr"/>
            <a:r>
              <a:rPr lang="nl-NL" dirty="0">
                <a:latin typeface="Georgia" panose="02040502050405020303" pitchFamily="18" charset="0"/>
              </a:rPr>
              <a:t>5 – 6 - 7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0BE6F86-810E-47BD-9D2C-F55896EFD27A}"/>
              </a:ext>
            </a:extLst>
          </p:cNvPr>
          <p:cNvSpPr/>
          <p:nvPr/>
        </p:nvSpPr>
        <p:spPr>
          <a:xfrm>
            <a:off x="4356048" y="1193919"/>
            <a:ext cx="3254478" cy="816663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Lichamelijk gebied</a:t>
            </a:r>
          </a:p>
          <a:p>
            <a:pPr algn="ctr"/>
            <a:r>
              <a:rPr lang="nl-NL" dirty="0">
                <a:latin typeface="Georgia" panose="02040502050405020303" pitchFamily="18" charset="0"/>
              </a:rPr>
              <a:t>8 – 9 - 1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BE4517C-1836-4342-A187-3F0FDDE8269A}"/>
              </a:ext>
            </a:extLst>
          </p:cNvPr>
          <p:cNvSpPr/>
          <p:nvPr/>
        </p:nvSpPr>
        <p:spPr>
          <a:xfrm>
            <a:off x="6078686" y="4491645"/>
            <a:ext cx="2023200" cy="478946"/>
          </a:xfrm>
          <a:prstGeom prst="rect">
            <a:avLst/>
          </a:prstGeom>
          <a:solidFill>
            <a:srgbClr val="0087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Georgia" panose="02040502050405020303" pitchFamily="18" charset="0"/>
              </a:rPr>
              <a:t>Hartsbewustzijn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88AF4AB6-AAA9-4181-90F8-AA9AAED7D65D}"/>
              </a:ext>
            </a:extLst>
          </p:cNvPr>
          <p:cNvSpPr/>
          <p:nvPr/>
        </p:nvSpPr>
        <p:spPr>
          <a:xfrm>
            <a:off x="3865629" y="4496927"/>
            <a:ext cx="2021942" cy="478946"/>
          </a:xfrm>
          <a:prstGeom prst="rect">
            <a:avLst/>
          </a:prstGeom>
          <a:solidFill>
            <a:srgbClr val="0087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Georgia" panose="02040502050405020303" pitchFamily="18" charset="0"/>
              </a:rPr>
              <a:t>Intellectsbewustzijn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6D18675-85EF-4724-A07F-0F469320AAAF}"/>
              </a:ext>
            </a:extLst>
          </p:cNvPr>
          <p:cNvSpPr/>
          <p:nvPr/>
        </p:nvSpPr>
        <p:spPr>
          <a:xfrm>
            <a:off x="4120720" y="5022564"/>
            <a:ext cx="1773267" cy="478946"/>
          </a:xfrm>
          <a:prstGeom prst="rect">
            <a:avLst/>
          </a:prstGeom>
          <a:solidFill>
            <a:srgbClr val="0087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latin typeface="Georgia" panose="02040502050405020303" pitchFamily="18" charset="0"/>
              </a:rPr>
              <a:t>Denken/wijsheid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B186693E-3C02-4A5B-93AB-F800BE8E9C15}"/>
              </a:ext>
            </a:extLst>
          </p:cNvPr>
          <p:cNvSpPr/>
          <p:nvPr/>
        </p:nvSpPr>
        <p:spPr>
          <a:xfrm>
            <a:off x="6078687" y="5016766"/>
            <a:ext cx="1668992" cy="478946"/>
          </a:xfrm>
          <a:prstGeom prst="rect">
            <a:avLst/>
          </a:prstGeom>
          <a:solidFill>
            <a:srgbClr val="0087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Georgia" panose="02040502050405020303" pitchFamily="18" charset="0"/>
              </a:rPr>
              <a:t>Voelen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F61B7F57-BD15-4ED0-B9F4-DAD56C0406AD}"/>
              </a:ext>
            </a:extLst>
          </p:cNvPr>
          <p:cNvSpPr/>
          <p:nvPr/>
        </p:nvSpPr>
        <p:spPr>
          <a:xfrm>
            <a:off x="8947348" y="4696930"/>
            <a:ext cx="3254478" cy="2161070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onbevangen, puur, nieuwsgierig, ontdekken, (</a:t>
            </a:r>
            <a:r>
              <a:rPr lang="nl-NL" dirty="0" err="1">
                <a:latin typeface="Georgia" panose="02040502050405020303" pitchFamily="18" charset="0"/>
              </a:rPr>
              <a:t>be</a:t>
            </a:r>
            <a:r>
              <a:rPr lang="nl-NL" dirty="0">
                <a:latin typeface="Georgia" panose="02040502050405020303" pitchFamily="18" charset="0"/>
              </a:rPr>
              <a:t>)grenzen, kompas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29543C27-968A-4AFF-B7ED-D90C9A1B4D28}"/>
              </a:ext>
            </a:extLst>
          </p:cNvPr>
          <p:cNvSpPr/>
          <p:nvPr/>
        </p:nvSpPr>
        <p:spPr>
          <a:xfrm>
            <a:off x="-18681" y="4720121"/>
            <a:ext cx="3254478" cy="2161070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waarnemer </a:t>
            </a:r>
            <a:r>
              <a:rPr lang="nl-NL" dirty="0" err="1">
                <a:latin typeface="Georgia" panose="02040502050405020303" pitchFamily="18" charset="0"/>
              </a:rPr>
              <a:t>vs</a:t>
            </a:r>
            <a:r>
              <a:rPr lang="nl-NL" dirty="0">
                <a:latin typeface="Georgia" panose="02040502050405020303" pitchFamily="18" charset="0"/>
              </a:rPr>
              <a:t> criticus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DA7D3EF9-0F53-4564-8583-D34B445D5582}"/>
              </a:ext>
            </a:extLst>
          </p:cNvPr>
          <p:cNvSpPr/>
          <p:nvPr/>
        </p:nvSpPr>
        <p:spPr>
          <a:xfrm>
            <a:off x="1608558" y="-8968"/>
            <a:ext cx="8686755" cy="702341"/>
          </a:xfrm>
          <a:prstGeom prst="rect">
            <a:avLst/>
          </a:prstGeom>
          <a:solidFill>
            <a:srgbClr val="008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Georgia" panose="02040502050405020303" pitchFamily="18" charset="0"/>
              </a:rPr>
              <a:t>ontspannen, neutraal, aanwezigheid, toegankelijkheid</a:t>
            </a:r>
          </a:p>
        </p:txBody>
      </p:sp>
    </p:spTree>
    <p:extLst>
      <p:ext uri="{BB962C8B-B14F-4D97-AF65-F5344CB8AC3E}">
        <p14:creationId xmlns:p14="http://schemas.microsoft.com/office/powerpoint/2010/main" val="181151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lucht, buiten, berg&#10;&#10;Automatisch gegenereerde beschrijving">
            <a:extLst>
              <a:ext uri="{FF2B5EF4-FFF2-40B4-BE49-F238E27FC236}">
                <a16:creationId xmlns:a16="http://schemas.microsoft.com/office/drawing/2014/main" id="{35BD1603-7D90-4995-BC73-8989BC335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r="4781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C51082-D85A-4D80-962E-50E046B5F535}"/>
              </a:ext>
            </a:extLst>
          </p:cNvPr>
          <p:cNvSpPr txBox="1"/>
          <p:nvPr/>
        </p:nvSpPr>
        <p:spPr>
          <a:xfrm>
            <a:off x="5370287" y="2255887"/>
            <a:ext cx="700435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  <a:effectLst/>
              </a:rPr>
              <a:t>Wat is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aarden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voor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jou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  <a:effectLst/>
              </a:rPr>
              <a:t>Wat is in contact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zijn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met je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lichaam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voor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jou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  <a:effectLst/>
              </a:rPr>
              <a:t>Wat is de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rol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van je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lichaam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in je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mens-zijn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?</a:t>
            </a:r>
          </a:p>
          <a:p>
            <a:pPr marL="268288" indent="-268288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8780"/>
                </a:solidFill>
              </a:rPr>
              <a:t>Op </a:t>
            </a:r>
            <a:r>
              <a:rPr lang="en-US" sz="2400" i="1" dirty="0" err="1">
                <a:solidFill>
                  <a:srgbClr val="008780"/>
                </a:solidFill>
              </a:rPr>
              <a:t>s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chaal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van 0 tot 100 – in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welke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mate ben je in contact en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aanwezig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 in je </a:t>
            </a:r>
            <a:r>
              <a:rPr lang="en-US" sz="2400" i="1" dirty="0" err="1">
                <a:solidFill>
                  <a:srgbClr val="008780"/>
                </a:solidFill>
                <a:effectLst/>
              </a:rPr>
              <a:t>lichaam</a:t>
            </a:r>
            <a:r>
              <a:rPr lang="en-US" sz="2400" i="1" dirty="0">
                <a:solidFill>
                  <a:srgbClr val="00878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743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EF9B571-6EF6-4359-ACE8-6217A712D7A9}"/>
              </a:ext>
            </a:extLst>
          </p:cNvPr>
          <p:cNvSpPr txBox="1"/>
          <p:nvPr/>
        </p:nvSpPr>
        <p:spPr>
          <a:xfrm>
            <a:off x="955343" y="1132221"/>
            <a:ext cx="10877266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8780"/>
                </a:solidFill>
                <a:effectLst/>
              </a:rPr>
              <a:t>Welkom op de workshop De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adem</a:t>
            </a:r>
            <a:r>
              <a:rPr lang="en-US" sz="3600" dirty="0">
                <a:solidFill>
                  <a:srgbClr val="00878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geeft</a:t>
            </a:r>
            <a:r>
              <a:rPr lang="en-US" sz="3600" dirty="0">
                <a:solidFill>
                  <a:srgbClr val="00878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8780"/>
                </a:solidFill>
                <a:effectLst/>
              </a:rPr>
              <a:t>antwoorden</a:t>
            </a:r>
            <a:endParaRPr lang="en-US" sz="3600" dirty="0">
              <a:solidFill>
                <a:srgbClr val="00878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rgbClr val="0087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607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746694-2E95-4270-BD6C-F1F45C2946EE}"/>
              </a:ext>
            </a:extLst>
          </p:cNvPr>
          <p:cNvGraphicFramePr/>
          <p:nvPr/>
        </p:nvGraphicFramePr>
        <p:xfrm>
          <a:off x="379237" y="163843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2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746694-2E95-4270-BD6C-F1F45C294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232279"/>
              </p:ext>
            </p:extLst>
          </p:nvPr>
        </p:nvGraphicFramePr>
        <p:xfrm>
          <a:off x="379237" y="163843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A3B61C-E186-4B4E-99E9-11FFFF67E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525933"/>
              </p:ext>
            </p:extLst>
          </p:nvPr>
        </p:nvGraphicFramePr>
        <p:xfrm>
          <a:off x="6926964" y="163843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17368037-D8A1-42A8-BF18-E6FA33B342A4}"/>
              </a:ext>
            </a:extLst>
          </p:cNvPr>
          <p:cNvSpPr txBox="1"/>
          <p:nvPr/>
        </p:nvSpPr>
        <p:spPr>
          <a:xfrm>
            <a:off x="5208583" y="987516"/>
            <a:ext cx="1774834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vs</a:t>
            </a:r>
            <a:endParaRPr lang="nl-NL" sz="20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A664CD-28DF-4141-8CE3-2AE16E012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22256"/>
              </p:ext>
            </p:extLst>
          </p:nvPr>
        </p:nvGraphicFramePr>
        <p:xfrm>
          <a:off x="6632902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2924C9-F978-4C4D-85B6-F3DB068B4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753653"/>
              </p:ext>
            </p:extLst>
          </p:nvPr>
        </p:nvGraphicFramePr>
        <p:xfrm>
          <a:off x="6587381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86465C89-7CE8-464B-B2B7-99734738D372}"/>
              </a:ext>
            </a:extLst>
          </p:cNvPr>
          <p:cNvSpPr txBox="1"/>
          <p:nvPr/>
        </p:nvSpPr>
        <p:spPr>
          <a:xfrm>
            <a:off x="8131446" y="1090789"/>
            <a:ext cx="1774834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samen</a:t>
            </a:r>
          </a:p>
        </p:txBody>
      </p:sp>
    </p:spTree>
    <p:extLst>
      <p:ext uri="{BB962C8B-B14F-4D97-AF65-F5344CB8AC3E}">
        <p14:creationId xmlns:p14="http://schemas.microsoft.com/office/powerpoint/2010/main" val="38127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A664CD-28DF-4141-8CE3-2AE16E0127C2}"/>
              </a:ext>
            </a:extLst>
          </p:cNvPr>
          <p:cNvGraphicFramePr/>
          <p:nvPr/>
        </p:nvGraphicFramePr>
        <p:xfrm>
          <a:off x="6632902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2924C9-F978-4C4D-85B6-F3DB068B4E9F}"/>
              </a:ext>
            </a:extLst>
          </p:cNvPr>
          <p:cNvGraphicFramePr/>
          <p:nvPr/>
        </p:nvGraphicFramePr>
        <p:xfrm>
          <a:off x="6587381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E47FEFAB-7ABB-4659-B165-AC7FEB00B077}"/>
              </a:ext>
            </a:extLst>
          </p:cNvPr>
          <p:cNvSpPr txBox="1"/>
          <p:nvPr/>
        </p:nvSpPr>
        <p:spPr>
          <a:xfrm>
            <a:off x="6541889" y="1063493"/>
            <a:ext cx="4771922" cy="5626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Georgia" panose="02040502050405020303" pitchFamily="18" charset="0"/>
              </a:rPr>
              <a:t>Dus waar ligt de oplossing?</a:t>
            </a:r>
          </a:p>
        </p:txBody>
      </p:sp>
    </p:spTree>
    <p:extLst>
      <p:ext uri="{BB962C8B-B14F-4D97-AF65-F5344CB8AC3E}">
        <p14:creationId xmlns:p14="http://schemas.microsoft.com/office/powerpoint/2010/main" val="145842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ucht, buiten, berg, persoon&#10;&#10;Automatisch gegenereerde beschrijving">
            <a:extLst>
              <a:ext uri="{FF2B5EF4-FFF2-40B4-BE49-F238E27FC236}">
                <a16:creationId xmlns:a16="http://schemas.microsoft.com/office/drawing/2014/main" id="{8D81CFD6-A93F-4D2A-9521-8BAC75043C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531"/>
            <a:ext cx="12200904" cy="8134953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A664CD-28DF-4141-8CE3-2AE16E0127C2}"/>
              </a:ext>
            </a:extLst>
          </p:cNvPr>
          <p:cNvGraphicFramePr/>
          <p:nvPr/>
        </p:nvGraphicFramePr>
        <p:xfrm>
          <a:off x="6632902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42924C9-F978-4C4D-85B6-F3DB068B4E9F}"/>
              </a:ext>
            </a:extLst>
          </p:cNvPr>
          <p:cNvGraphicFramePr/>
          <p:nvPr/>
        </p:nvGraphicFramePr>
        <p:xfrm>
          <a:off x="6587381" y="2042697"/>
          <a:ext cx="4771922" cy="251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Pijl: gestreept rechts 7">
            <a:extLst>
              <a:ext uri="{FF2B5EF4-FFF2-40B4-BE49-F238E27FC236}">
                <a16:creationId xmlns:a16="http://schemas.microsoft.com/office/drawing/2014/main" id="{12CFCB5F-4078-47D2-8567-CB033A1E7772}"/>
              </a:ext>
            </a:extLst>
          </p:cNvPr>
          <p:cNvSpPr/>
          <p:nvPr/>
        </p:nvSpPr>
        <p:spPr>
          <a:xfrm>
            <a:off x="9917549" y="2793460"/>
            <a:ext cx="1441753" cy="1011162"/>
          </a:xfrm>
          <a:prstGeom prst="strip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gestreept rechts 9">
            <a:extLst>
              <a:ext uri="{FF2B5EF4-FFF2-40B4-BE49-F238E27FC236}">
                <a16:creationId xmlns:a16="http://schemas.microsoft.com/office/drawing/2014/main" id="{2060C554-A652-4958-A80F-6DD61EC81306}"/>
              </a:ext>
            </a:extLst>
          </p:cNvPr>
          <p:cNvSpPr/>
          <p:nvPr/>
        </p:nvSpPr>
        <p:spPr>
          <a:xfrm flipH="1">
            <a:off x="6587380" y="2793460"/>
            <a:ext cx="1441753" cy="1011162"/>
          </a:xfrm>
          <a:prstGeom prst="striped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82392ED-9A7D-4E5C-A546-8FF2C8F90D89}"/>
              </a:ext>
            </a:extLst>
          </p:cNvPr>
          <p:cNvSpPr txBox="1"/>
          <p:nvPr/>
        </p:nvSpPr>
        <p:spPr>
          <a:xfrm>
            <a:off x="6587380" y="1090789"/>
            <a:ext cx="4771923" cy="4426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Georgia" panose="02040502050405020303" pitchFamily="18" charset="0"/>
              </a:rPr>
              <a:t>Verruiming van het bewustzijn</a:t>
            </a:r>
          </a:p>
        </p:txBody>
      </p:sp>
    </p:spTree>
    <p:extLst>
      <p:ext uri="{BB962C8B-B14F-4D97-AF65-F5344CB8AC3E}">
        <p14:creationId xmlns:p14="http://schemas.microsoft.com/office/powerpoint/2010/main" val="41163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9" name="Afbeelding 8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5F7814E1-5412-4501-9F64-00AB5B723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r="-3"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3" name="Afbeelding 2" descr="Afbeelding met persoon, kleding, staand, poseren&#10;&#10;Automatisch gegenereerde beschrijving">
            <a:extLst>
              <a:ext uri="{FF2B5EF4-FFF2-40B4-BE49-F238E27FC236}">
                <a16:creationId xmlns:a16="http://schemas.microsoft.com/office/drawing/2014/main" id="{3F3B42F8-502F-48F3-9117-EC9C3D380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527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C51082-D85A-4D80-962E-50E046B5F535}"/>
              </a:ext>
            </a:extLst>
          </p:cNvPr>
          <p:cNvSpPr txBox="1"/>
          <p:nvPr/>
        </p:nvSpPr>
        <p:spPr>
          <a:xfrm>
            <a:off x="7073903" y="4688486"/>
            <a:ext cx="4781266" cy="2027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Is </a:t>
            </a:r>
            <a:r>
              <a:rPr lang="en-US" sz="2800" i="1" dirty="0" err="1"/>
              <a:t>dit</a:t>
            </a:r>
            <a:r>
              <a:rPr lang="en-US" sz="2800" i="1" dirty="0"/>
              <a:t> </a:t>
            </a:r>
            <a:r>
              <a:rPr lang="en-US" sz="2800" i="1" dirty="0" err="1"/>
              <a:t>vanuit</a:t>
            </a:r>
            <a:r>
              <a:rPr lang="en-US" sz="2800" i="1" dirty="0"/>
              <a:t> </a:t>
            </a:r>
            <a:r>
              <a:rPr lang="en-US" sz="2800" i="1" dirty="0" err="1"/>
              <a:t>bedenken</a:t>
            </a:r>
            <a:r>
              <a:rPr lang="en-US" sz="2800" i="1" dirty="0"/>
              <a:t>/mind/</a:t>
            </a:r>
            <a:r>
              <a:rPr lang="en-US" sz="2800" i="1" dirty="0" err="1"/>
              <a:t>twijfel</a:t>
            </a:r>
            <a:r>
              <a:rPr lang="en-US" sz="2800" i="1" dirty="0"/>
              <a:t>/vast in </a:t>
            </a:r>
            <a:r>
              <a:rPr lang="en-US" sz="2800" i="1" dirty="0" err="1"/>
              <a:t>gedachten</a:t>
            </a:r>
            <a:r>
              <a:rPr lang="en-US" sz="2800" i="1" dirty="0"/>
              <a:t>/</a:t>
            </a:r>
            <a:r>
              <a:rPr lang="en-US" sz="2800" i="1" dirty="0" err="1"/>
              <a:t>piekeren</a:t>
            </a:r>
            <a:r>
              <a:rPr lang="en-US" sz="2800" i="1" dirty="0"/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i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drukte</a:t>
            </a:r>
            <a:r>
              <a:rPr lang="en-US" sz="2800" dirty="0"/>
              <a:t> ~ complex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4D6C04B-90EE-495B-BD9A-D5D251298263}"/>
              </a:ext>
            </a:extLst>
          </p:cNvPr>
          <p:cNvSpPr txBox="1"/>
          <p:nvPr/>
        </p:nvSpPr>
        <p:spPr>
          <a:xfrm>
            <a:off x="487519" y="4597945"/>
            <a:ext cx="4206063" cy="211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Is </a:t>
            </a:r>
            <a:r>
              <a:rPr lang="en-US" sz="2800" i="1" dirty="0" err="1"/>
              <a:t>dit</a:t>
            </a:r>
            <a:r>
              <a:rPr lang="en-US" sz="2800" i="1" dirty="0"/>
              <a:t> </a:t>
            </a:r>
            <a:r>
              <a:rPr lang="en-US" sz="2800" i="1" dirty="0" err="1"/>
              <a:t>vanuit</a:t>
            </a:r>
            <a:r>
              <a:rPr lang="en-US" sz="2800" i="1" dirty="0"/>
              <a:t> </a:t>
            </a:r>
            <a:r>
              <a:rPr lang="en-US" sz="2800" i="1" dirty="0" err="1"/>
              <a:t>ingevingen</a:t>
            </a:r>
            <a:r>
              <a:rPr lang="en-US" sz="2800" i="1" dirty="0"/>
              <a:t>/</a:t>
            </a:r>
            <a:r>
              <a:rPr lang="en-US" sz="2800" i="1" dirty="0" err="1"/>
              <a:t>wijsheid</a:t>
            </a:r>
            <a:r>
              <a:rPr lang="en-US" sz="2800" i="1" dirty="0"/>
              <a:t>/</a:t>
            </a:r>
            <a:r>
              <a:rPr lang="en-US" sz="2800" i="1" dirty="0" err="1"/>
              <a:t>kracht</a:t>
            </a:r>
            <a:r>
              <a:rPr lang="en-US" sz="2800" i="1" dirty="0"/>
              <a:t> en </a:t>
            </a:r>
            <a:r>
              <a:rPr lang="en-US" sz="2800" i="1" dirty="0" err="1"/>
              <a:t>zelfvertrouwen</a:t>
            </a:r>
            <a:r>
              <a:rPr lang="en-US" sz="2800" i="1" dirty="0"/>
              <a:t>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800" i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eenvoud</a:t>
            </a:r>
            <a:r>
              <a:rPr lang="en-US" sz="2800" dirty="0"/>
              <a:t> ~ </a:t>
            </a:r>
            <a:r>
              <a:rPr lang="en-US" sz="2800" dirty="0" err="1"/>
              <a:t>logica</a:t>
            </a:r>
            <a:endParaRPr lang="en-US" sz="2800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49D5B9EA-6E79-4F8E-A715-DC4549A57123}"/>
              </a:ext>
            </a:extLst>
          </p:cNvPr>
          <p:cNvSpPr txBox="1"/>
          <p:nvPr/>
        </p:nvSpPr>
        <p:spPr>
          <a:xfrm>
            <a:off x="3119577" y="4291641"/>
            <a:ext cx="5949671" cy="569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 </a:t>
            </a:r>
            <a:r>
              <a:rPr lang="en-US" sz="2800" dirty="0" err="1"/>
              <a:t>plaats</a:t>
            </a:r>
            <a:r>
              <a:rPr lang="en-US" sz="2800" dirty="0"/>
              <a:t> (</a:t>
            </a:r>
            <a:r>
              <a:rPr lang="en-US" sz="2800" dirty="0" err="1"/>
              <a:t>rol</a:t>
            </a:r>
            <a:r>
              <a:rPr lang="en-US" sz="2800" dirty="0"/>
              <a:t>) van je </a:t>
            </a:r>
            <a:r>
              <a:rPr lang="en-US" sz="2800" dirty="0" err="1"/>
              <a:t>hoofd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55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345</Words>
  <Application>Microsoft Office PowerPoint</Application>
  <PresentationFormat>Breedbeeld</PresentationFormat>
  <Paragraphs>87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Mitchel de Jager</dc:creator>
  <cp:lastModifiedBy>Mitchel de Jager</cp:lastModifiedBy>
  <cp:revision>10</cp:revision>
  <dcterms:created xsi:type="dcterms:W3CDTF">2021-12-18T14:26:54Z</dcterms:created>
  <dcterms:modified xsi:type="dcterms:W3CDTF">2023-04-01T12:16:49Z</dcterms:modified>
</cp:coreProperties>
</file>