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8" r:id="rId5"/>
    <p:sldId id="693" r:id="rId6"/>
    <p:sldId id="694" r:id="rId7"/>
    <p:sldId id="695" r:id="rId8"/>
    <p:sldId id="696" r:id="rId9"/>
    <p:sldId id="697" r:id="rId10"/>
    <p:sldId id="698" r:id="rId11"/>
    <p:sldId id="717" r:id="rId12"/>
    <p:sldId id="699"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660"/>
  </p:normalViewPr>
  <p:slideViewPr>
    <p:cSldViewPr>
      <p:cViewPr varScale="1">
        <p:scale>
          <a:sx n="111" d="100"/>
          <a:sy n="111" d="100"/>
        </p:scale>
        <p:origin x="154" y="293"/>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diagrams/_rels/data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diagrams/_rels/data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diagrams/_rels/data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diagrams/_rels/data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9.jpeg"/></Relationships>
</file>

<file path=ppt/diagrams/_rels/data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image" Target="../media/image7.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9CF9C-3ABD-47CE-91FF-179D5245141E}" type="doc">
      <dgm:prSet loTypeId="urn:microsoft.com/office/officeart/2005/8/layout/radial6" loCatId="cycle" qsTypeId="urn:microsoft.com/office/officeart/2005/8/quickstyle/simple5" qsCatId="simple" csTypeId="urn:microsoft.com/office/officeart/2005/8/colors/colorful1#1" csCatId="colorful" phldr="1"/>
      <dgm:spPr/>
      <dgm:t>
        <a:bodyPr/>
        <a:lstStyle/>
        <a:p>
          <a:endParaRPr lang="nl-NL"/>
        </a:p>
      </dgm:t>
    </dgm:pt>
    <dgm:pt modelId="{9D8D9983-5551-421E-B8D3-AD32F5AA5AA5}">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nl-NL" dirty="0"/>
        </a:p>
      </dgm:t>
    </dgm:pt>
    <dgm:pt modelId="{FF9A49AD-90EB-4C26-9379-5EB00818B0A7}" type="parTrans" cxnId="{29F03F86-8C8F-46E7-BEEE-CE1D1BFB3556}">
      <dgm:prSet/>
      <dgm:spPr/>
      <dgm:t>
        <a:bodyPr/>
        <a:lstStyle/>
        <a:p>
          <a:endParaRPr lang="nl-NL"/>
        </a:p>
      </dgm:t>
    </dgm:pt>
    <dgm:pt modelId="{5FAA92EC-D97A-4123-8EBF-C4FF67BD8A67}" type="sibTrans" cxnId="{29F03F86-8C8F-46E7-BEEE-CE1D1BFB3556}">
      <dgm:prSet/>
      <dgm:spPr/>
      <dgm:t>
        <a:bodyPr/>
        <a:lstStyle/>
        <a:p>
          <a:endParaRPr lang="nl-NL"/>
        </a:p>
      </dgm:t>
    </dgm:pt>
    <dgm:pt modelId="{E924F58E-4BAB-4244-BD8F-0C2BDAB12176}">
      <dgm:prSet phldrT="[Tekst]">
        <dgm:style>
          <a:lnRef idx="0">
            <a:schemeClr val="accent4"/>
          </a:lnRef>
          <a:fillRef idx="3">
            <a:schemeClr val="accent4"/>
          </a:fillRef>
          <a:effectRef idx="3">
            <a:schemeClr val="accent4"/>
          </a:effectRef>
          <a:fontRef idx="minor">
            <a:schemeClr val="lt1"/>
          </a:fontRef>
        </dgm:style>
      </dgm:prSet>
      <dgm:spPr>
        <a:blipFill rotWithShape="0">
          <a:blip xmlns:r="http://schemas.openxmlformats.org/officeDocument/2006/relationships" r:embed="rId2"/>
          <a:stretch>
            <a:fillRect/>
          </a:stretch>
        </a:blipFill>
      </dgm:spPr>
      <dgm:t>
        <a:bodyPr/>
        <a:lstStyle/>
        <a:p>
          <a:endParaRPr lang="nl-NL" dirty="0"/>
        </a:p>
      </dgm:t>
    </dgm:pt>
    <dgm:pt modelId="{BF70E372-DFAC-4330-A37B-219EDCA96853}" type="parTrans" cxnId="{F4D6E5E9-CEBA-4F83-9160-0439B0AA0DA9}">
      <dgm:prSet/>
      <dgm:spPr/>
      <dgm:t>
        <a:bodyPr/>
        <a:lstStyle/>
        <a:p>
          <a:endParaRPr lang="nl-NL"/>
        </a:p>
      </dgm:t>
    </dgm:pt>
    <dgm:pt modelId="{0606D957-2B47-4F29-BE1D-0C5391EE1E62}" type="sibTrans" cxnId="{F4D6E5E9-CEBA-4F83-9160-0439B0AA0DA9}">
      <dgm:prSet/>
      <dgm:spPr/>
      <dgm:t>
        <a:bodyPr/>
        <a:lstStyle/>
        <a:p>
          <a:endParaRPr lang="nl-NL"/>
        </a:p>
      </dgm:t>
    </dgm:pt>
    <dgm:pt modelId="{09B1464E-7664-4CD4-89EA-4B222651AD07}">
      <dgm:prSet phldrT="[Tekst]">
        <dgm:style>
          <a:lnRef idx="0">
            <a:schemeClr val="accent2"/>
          </a:lnRef>
          <a:fillRef idx="3">
            <a:schemeClr val="accent2"/>
          </a:fillRef>
          <a:effectRef idx="3">
            <a:schemeClr val="accent2"/>
          </a:effectRef>
          <a:fontRef idx="minor">
            <a:schemeClr val="lt1"/>
          </a:fontRef>
        </dgm:style>
      </dgm:prSet>
      <dgm:spPr>
        <a:blipFill rotWithShape="0">
          <a:blip xmlns:r="http://schemas.openxmlformats.org/officeDocument/2006/relationships" r:embed="rId3">
            <a:lum bright="70000"/>
          </a:blip>
          <a:stretch>
            <a:fillRect/>
          </a:stretch>
        </a:blipFill>
      </dgm:spPr>
      <dgm:t>
        <a:bodyPr/>
        <a:lstStyle/>
        <a:p>
          <a:endParaRPr lang="nl-NL" dirty="0"/>
        </a:p>
      </dgm:t>
    </dgm:pt>
    <dgm:pt modelId="{AE3BC1E2-4DB0-4463-82EB-4000FAEA48F1}" type="parTrans" cxnId="{4A877BCE-7E0F-425D-85BB-E24D15840A67}">
      <dgm:prSet/>
      <dgm:spPr/>
      <dgm:t>
        <a:bodyPr/>
        <a:lstStyle/>
        <a:p>
          <a:endParaRPr lang="nl-NL"/>
        </a:p>
      </dgm:t>
    </dgm:pt>
    <dgm:pt modelId="{994DA3C0-6B32-463A-B8C8-C1C3D6C973D7}" type="sibTrans" cxnId="{4A877BCE-7E0F-425D-85BB-E24D15840A67}">
      <dgm:prSet/>
      <dgm:spPr/>
      <dgm:t>
        <a:bodyPr/>
        <a:lstStyle/>
        <a:p>
          <a:endParaRPr lang="nl-NL"/>
        </a:p>
      </dgm:t>
    </dgm:pt>
    <dgm:pt modelId="{91B729A7-4D1D-4C26-A852-59A86DC64F40}">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4">
            <a:lum bright="70000"/>
          </a:blip>
          <a:stretch>
            <a:fillRect/>
          </a:stretch>
        </a:blipFill>
      </dgm:spPr>
      <dgm:t>
        <a:bodyPr/>
        <a:lstStyle/>
        <a:p>
          <a:endParaRPr lang="nl-NL" dirty="0"/>
        </a:p>
      </dgm:t>
    </dgm:pt>
    <dgm:pt modelId="{C51D7382-065F-4846-AD49-AC995230A51F}" type="parTrans" cxnId="{BE1F4FE7-6789-4486-8B74-76E563F82184}">
      <dgm:prSet/>
      <dgm:spPr/>
      <dgm:t>
        <a:bodyPr/>
        <a:lstStyle/>
        <a:p>
          <a:endParaRPr lang="nl-NL"/>
        </a:p>
      </dgm:t>
    </dgm:pt>
    <dgm:pt modelId="{44295742-8C6C-45CA-AB63-7F9183C9652B}" type="sibTrans" cxnId="{BE1F4FE7-6789-4486-8B74-76E563F82184}">
      <dgm:prSet/>
      <dgm:spPr/>
      <dgm:t>
        <a:bodyPr/>
        <a:lstStyle/>
        <a:p>
          <a:endParaRPr lang="nl-NL"/>
        </a:p>
      </dgm:t>
    </dgm:pt>
    <dgm:pt modelId="{9CECD159-0F43-4BF8-A806-1FDEFB7118DE}">
      <dgm:prSet phldrT="[Tekst]">
        <dgm:style>
          <a:lnRef idx="0">
            <a:schemeClr val="accent3"/>
          </a:lnRef>
          <a:fillRef idx="3">
            <a:schemeClr val="accent3"/>
          </a:fillRef>
          <a:effectRef idx="3">
            <a:schemeClr val="accent3"/>
          </a:effectRef>
          <a:fontRef idx="minor">
            <a:schemeClr val="lt1"/>
          </a:fontRef>
        </dgm:style>
      </dgm:prSet>
      <dgm:spPr>
        <a:blipFill rotWithShape="0">
          <a:blip xmlns:r="http://schemas.openxmlformats.org/officeDocument/2006/relationships" r:embed="rId5"/>
          <a:stretch>
            <a:fillRect/>
          </a:stretch>
        </a:blipFill>
      </dgm:spPr>
      <dgm:t>
        <a:bodyPr/>
        <a:lstStyle/>
        <a:p>
          <a:endParaRPr lang="nl-NL" dirty="0"/>
        </a:p>
      </dgm:t>
    </dgm:pt>
    <dgm:pt modelId="{BB8FB4D2-3314-4096-955C-CA179F2353FB}" type="sibTrans" cxnId="{33509264-EDE6-44C8-B948-FD4A6037345B}">
      <dgm:prSet/>
      <dgm:spPr/>
      <dgm:t>
        <a:bodyPr/>
        <a:lstStyle/>
        <a:p>
          <a:endParaRPr lang="nl-NL"/>
        </a:p>
      </dgm:t>
    </dgm:pt>
    <dgm:pt modelId="{75B63F3B-A922-4ECA-AD7C-1399C5C1FC58}" type="parTrans" cxnId="{33509264-EDE6-44C8-B948-FD4A6037345B}">
      <dgm:prSet/>
      <dgm:spPr/>
      <dgm:t>
        <a:bodyPr/>
        <a:lstStyle/>
        <a:p>
          <a:endParaRPr lang="nl-NL"/>
        </a:p>
      </dgm:t>
    </dgm:pt>
    <dgm:pt modelId="{1B6CCAE2-4A44-4D34-844F-4482A79E0B7E}" type="pres">
      <dgm:prSet presAssocID="{2409CF9C-3ABD-47CE-91FF-179D5245141E}" presName="Name0" presStyleCnt="0">
        <dgm:presLayoutVars>
          <dgm:chMax val="1"/>
          <dgm:dir/>
          <dgm:animLvl val="ctr"/>
          <dgm:resizeHandles val="exact"/>
        </dgm:presLayoutVars>
      </dgm:prSet>
      <dgm:spPr/>
    </dgm:pt>
    <dgm:pt modelId="{11A36D33-E034-4192-8E76-11E5D4CE277B}" type="pres">
      <dgm:prSet presAssocID="{9D8D9983-5551-421E-B8D3-AD32F5AA5AA5}" presName="centerShape" presStyleLbl="node0" presStyleIdx="0" presStyleCnt="1"/>
      <dgm:spPr/>
    </dgm:pt>
    <dgm:pt modelId="{9E84D6C5-3565-4F10-A335-5DA7DF01F395}" type="pres">
      <dgm:prSet presAssocID="{E924F58E-4BAB-4244-BD8F-0C2BDAB12176}" presName="node" presStyleLbl="node1" presStyleIdx="0" presStyleCnt="4">
        <dgm:presLayoutVars>
          <dgm:bulletEnabled val="1"/>
        </dgm:presLayoutVars>
      </dgm:prSet>
      <dgm:spPr/>
    </dgm:pt>
    <dgm:pt modelId="{8D892C71-8BA7-4E74-A992-F8006A8A2F33}" type="pres">
      <dgm:prSet presAssocID="{E924F58E-4BAB-4244-BD8F-0C2BDAB12176}" presName="dummy" presStyleCnt="0"/>
      <dgm:spPr/>
    </dgm:pt>
    <dgm:pt modelId="{755766DC-1EF7-4E3C-8F8A-7C3F016336DA}" type="pres">
      <dgm:prSet presAssocID="{0606D957-2B47-4F29-BE1D-0C5391EE1E62}" presName="sibTrans" presStyleLbl="sibTrans2D1" presStyleIdx="0" presStyleCnt="4"/>
      <dgm:spPr/>
    </dgm:pt>
    <dgm:pt modelId="{E323A49C-939E-471F-A9BF-6516D91437FA}" type="pres">
      <dgm:prSet presAssocID="{9CECD159-0F43-4BF8-A806-1FDEFB7118DE}" presName="node" presStyleLbl="node1" presStyleIdx="1" presStyleCnt="4">
        <dgm:presLayoutVars>
          <dgm:bulletEnabled val="1"/>
        </dgm:presLayoutVars>
      </dgm:prSet>
      <dgm:spPr/>
    </dgm:pt>
    <dgm:pt modelId="{680F9D11-1049-4B1B-B059-57AF73C31E0F}" type="pres">
      <dgm:prSet presAssocID="{9CECD159-0F43-4BF8-A806-1FDEFB7118DE}" presName="dummy" presStyleCnt="0"/>
      <dgm:spPr/>
    </dgm:pt>
    <dgm:pt modelId="{3DD91C9B-16AB-4E50-A7A6-EA9F91507756}" type="pres">
      <dgm:prSet presAssocID="{BB8FB4D2-3314-4096-955C-CA179F2353FB}" presName="sibTrans" presStyleLbl="sibTrans2D1" presStyleIdx="1" presStyleCnt="4"/>
      <dgm:spPr/>
    </dgm:pt>
    <dgm:pt modelId="{55A39E4C-7225-4B5B-9BE7-4C8B1DC303AE}" type="pres">
      <dgm:prSet presAssocID="{09B1464E-7664-4CD4-89EA-4B222651AD07}" presName="node" presStyleLbl="node1" presStyleIdx="2" presStyleCnt="4" custRadScaleRad="100028">
        <dgm:presLayoutVars>
          <dgm:bulletEnabled val="1"/>
        </dgm:presLayoutVars>
      </dgm:prSet>
      <dgm:spPr/>
    </dgm:pt>
    <dgm:pt modelId="{0C6F4ACF-E340-453D-947C-5A1A6D00664D}" type="pres">
      <dgm:prSet presAssocID="{09B1464E-7664-4CD4-89EA-4B222651AD07}" presName="dummy" presStyleCnt="0"/>
      <dgm:spPr/>
    </dgm:pt>
    <dgm:pt modelId="{66AE9111-C54B-4728-9722-9C2B8F600199}" type="pres">
      <dgm:prSet presAssocID="{994DA3C0-6B32-463A-B8C8-C1C3D6C973D7}" presName="sibTrans" presStyleLbl="sibTrans2D1" presStyleIdx="2" presStyleCnt="4"/>
      <dgm:spPr/>
    </dgm:pt>
    <dgm:pt modelId="{3D3641B4-A604-470A-B9C9-503E3DD6DE9E}" type="pres">
      <dgm:prSet presAssocID="{91B729A7-4D1D-4C26-A852-59A86DC64F40}" presName="node" presStyleLbl="node1" presStyleIdx="3" presStyleCnt="4" custRadScaleRad="100007" custRadScaleInc="-2310">
        <dgm:presLayoutVars>
          <dgm:bulletEnabled val="1"/>
        </dgm:presLayoutVars>
      </dgm:prSet>
      <dgm:spPr/>
    </dgm:pt>
    <dgm:pt modelId="{B7CA53DC-AF04-41B5-A0E7-42275CBA9FDF}" type="pres">
      <dgm:prSet presAssocID="{91B729A7-4D1D-4C26-A852-59A86DC64F40}" presName="dummy" presStyleCnt="0"/>
      <dgm:spPr/>
    </dgm:pt>
    <dgm:pt modelId="{851B38F1-03BA-437D-AA40-D7719916CE95}" type="pres">
      <dgm:prSet presAssocID="{44295742-8C6C-45CA-AB63-7F9183C9652B}" presName="sibTrans" presStyleLbl="sibTrans2D1" presStyleIdx="3" presStyleCnt="4"/>
      <dgm:spPr/>
    </dgm:pt>
  </dgm:ptLst>
  <dgm:cxnLst>
    <dgm:cxn modelId="{4D57392B-4478-4C33-BD2C-D772A7A22E37}" type="presOf" srcId="{E924F58E-4BAB-4244-BD8F-0C2BDAB12176}" destId="{9E84D6C5-3565-4F10-A335-5DA7DF01F395}" srcOrd="0" destOrd="0" presId="urn:microsoft.com/office/officeart/2005/8/layout/radial6"/>
    <dgm:cxn modelId="{56EED85D-DD73-4840-9E5F-9A0355548AF0}" type="presOf" srcId="{994DA3C0-6B32-463A-B8C8-C1C3D6C973D7}" destId="{66AE9111-C54B-4728-9722-9C2B8F600199}" srcOrd="0" destOrd="0" presId="urn:microsoft.com/office/officeart/2005/8/layout/radial6"/>
    <dgm:cxn modelId="{33509264-EDE6-44C8-B948-FD4A6037345B}" srcId="{9D8D9983-5551-421E-B8D3-AD32F5AA5AA5}" destId="{9CECD159-0F43-4BF8-A806-1FDEFB7118DE}" srcOrd="1" destOrd="0" parTransId="{75B63F3B-A922-4ECA-AD7C-1399C5C1FC58}" sibTransId="{BB8FB4D2-3314-4096-955C-CA179F2353FB}"/>
    <dgm:cxn modelId="{BAEDD54B-3B37-46DF-BC68-DA92B082A8EC}" type="presOf" srcId="{2409CF9C-3ABD-47CE-91FF-179D5245141E}" destId="{1B6CCAE2-4A44-4D34-844F-4482A79E0B7E}" srcOrd="0" destOrd="0" presId="urn:microsoft.com/office/officeart/2005/8/layout/radial6"/>
    <dgm:cxn modelId="{29F03F86-8C8F-46E7-BEEE-CE1D1BFB3556}" srcId="{2409CF9C-3ABD-47CE-91FF-179D5245141E}" destId="{9D8D9983-5551-421E-B8D3-AD32F5AA5AA5}" srcOrd="0" destOrd="0" parTransId="{FF9A49AD-90EB-4C26-9379-5EB00818B0A7}" sibTransId="{5FAA92EC-D97A-4123-8EBF-C4FF67BD8A67}"/>
    <dgm:cxn modelId="{2FAC9D9A-B3BE-4C8B-A39D-E3230746155F}" type="presOf" srcId="{91B729A7-4D1D-4C26-A852-59A86DC64F40}" destId="{3D3641B4-A604-470A-B9C9-503E3DD6DE9E}" srcOrd="0" destOrd="0" presId="urn:microsoft.com/office/officeart/2005/8/layout/radial6"/>
    <dgm:cxn modelId="{7D61CA9C-C7BB-4F92-B735-071BB1B35002}" type="presOf" srcId="{0606D957-2B47-4F29-BE1D-0C5391EE1E62}" destId="{755766DC-1EF7-4E3C-8F8A-7C3F016336DA}" srcOrd="0" destOrd="0" presId="urn:microsoft.com/office/officeart/2005/8/layout/radial6"/>
    <dgm:cxn modelId="{BEBD03B7-14CA-4435-A656-901B65DC9939}" type="presOf" srcId="{09B1464E-7664-4CD4-89EA-4B222651AD07}" destId="{55A39E4C-7225-4B5B-9BE7-4C8B1DC303AE}" srcOrd="0" destOrd="0" presId="urn:microsoft.com/office/officeart/2005/8/layout/radial6"/>
    <dgm:cxn modelId="{B4B1BFCB-D7C4-412F-A797-C77CAAF24D26}" type="presOf" srcId="{9CECD159-0F43-4BF8-A806-1FDEFB7118DE}" destId="{E323A49C-939E-471F-A9BF-6516D91437FA}" srcOrd="0" destOrd="0" presId="urn:microsoft.com/office/officeart/2005/8/layout/radial6"/>
    <dgm:cxn modelId="{4A877BCE-7E0F-425D-85BB-E24D15840A67}" srcId="{9D8D9983-5551-421E-B8D3-AD32F5AA5AA5}" destId="{09B1464E-7664-4CD4-89EA-4B222651AD07}" srcOrd="2" destOrd="0" parTransId="{AE3BC1E2-4DB0-4463-82EB-4000FAEA48F1}" sibTransId="{994DA3C0-6B32-463A-B8C8-C1C3D6C973D7}"/>
    <dgm:cxn modelId="{95F652E2-A4A5-4D77-8B88-768C5DBBC745}" type="presOf" srcId="{BB8FB4D2-3314-4096-955C-CA179F2353FB}" destId="{3DD91C9B-16AB-4E50-A7A6-EA9F91507756}" srcOrd="0" destOrd="0" presId="urn:microsoft.com/office/officeart/2005/8/layout/radial6"/>
    <dgm:cxn modelId="{BE1F4FE7-6789-4486-8B74-76E563F82184}" srcId="{9D8D9983-5551-421E-B8D3-AD32F5AA5AA5}" destId="{91B729A7-4D1D-4C26-A852-59A86DC64F40}" srcOrd="3" destOrd="0" parTransId="{C51D7382-065F-4846-AD49-AC995230A51F}" sibTransId="{44295742-8C6C-45CA-AB63-7F9183C9652B}"/>
    <dgm:cxn modelId="{F4D6E5E9-CEBA-4F83-9160-0439B0AA0DA9}" srcId="{9D8D9983-5551-421E-B8D3-AD32F5AA5AA5}" destId="{E924F58E-4BAB-4244-BD8F-0C2BDAB12176}" srcOrd="0" destOrd="0" parTransId="{BF70E372-DFAC-4330-A37B-219EDCA96853}" sibTransId="{0606D957-2B47-4F29-BE1D-0C5391EE1E62}"/>
    <dgm:cxn modelId="{177B12F1-DB1B-419C-8BA6-8D33568BD9CF}" type="presOf" srcId="{9D8D9983-5551-421E-B8D3-AD32F5AA5AA5}" destId="{11A36D33-E034-4192-8E76-11E5D4CE277B}" srcOrd="0" destOrd="0" presId="urn:microsoft.com/office/officeart/2005/8/layout/radial6"/>
    <dgm:cxn modelId="{491EEFF3-598B-4E88-9DEA-309B881CCC72}" type="presOf" srcId="{44295742-8C6C-45CA-AB63-7F9183C9652B}" destId="{851B38F1-03BA-437D-AA40-D7719916CE95}" srcOrd="0" destOrd="0" presId="urn:microsoft.com/office/officeart/2005/8/layout/radial6"/>
    <dgm:cxn modelId="{B1FFF055-4C4E-4A34-9DD9-E23F4D68DD02}" type="presParOf" srcId="{1B6CCAE2-4A44-4D34-844F-4482A79E0B7E}" destId="{11A36D33-E034-4192-8E76-11E5D4CE277B}" srcOrd="0" destOrd="0" presId="urn:microsoft.com/office/officeart/2005/8/layout/radial6"/>
    <dgm:cxn modelId="{CA49C1A9-F961-4469-A398-4D359CECFEC2}" type="presParOf" srcId="{1B6CCAE2-4A44-4D34-844F-4482A79E0B7E}" destId="{9E84D6C5-3565-4F10-A335-5DA7DF01F395}" srcOrd="1" destOrd="0" presId="urn:microsoft.com/office/officeart/2005/8/layout/radial6"/>
    <dgm:cxn modelId="{8160D81A-539E-4982-9192-A33F8B9DC70E}" type="presParOf" srcId="{1B6CCAE2-4A44-4D34-844F-4482A79E0B7E}" destId="{8D892C71-8BA7-4E74-A992-F8006A8A2F33}" srcOrd="2" destOrd="0" presId="urn:microsoft.com/office/officeart/2005/8/layout/radial6"/>
    <dgm:cxn modelId="{FC2A20B5-808E-4684-B713-C2A7BA4C6A1E}" type="presParOf" srcId="{1B6CCAE2-4A44-4D34-844F-4482A79E0B7E}" destId="{755766DC-1EF7-4E3C-8F8A-7C3F016336DA}" srcOrd="3" destOrd="0" presId="urn:microsoft.com/office/officeart/2005/8/layout/radial6"/>
    <dgm:cxn modelId="{014B5174-DCCA-45DE-B6F2-CE35B097743D}" type="presParOf" srcId="{1B6CCAE2-4A44-4D34-844F-4482A79E0B7E}" destId="{E323A49C-939E-471F-A9BF-6516D91437FA}" srcOrd="4" destOrd="0" presId="urn:microsoft.com/office/officeart/2005/8/layout/radial6"/>
    <dgm:cxn modelId="{E7542EF5-E1BC-42F6-AC28-4E367C178A06}" type="presParOf" srcId="{1B6CCAE2-4A44-4D34-844F-4482A79E0B7E}" destId="{680F9D11-1049-4B1B-B059-57AF73C31E0F}" srcOrd="5" destOrd="0" presId="urn:microsoft.com/office/officeart/2005/8/layout/radial6"/>
    <dgm:cxn modelId="{455EEEEA-F759-4FD4-B621-CB332AA19EF3}" type="presParOf" srcId="{1B6CCAE2-4A44-4D34-844F-4482A79E0B7E}" destId="{3DD91C9B-16AB-4E50-A7A6-EA9F91507756}" srcOrd="6" destOrd="0" presId="urn:microsoft.com/office/officeart/2005/8/layout/radial6"/>
    <dgm:cxn modelId="{BDDF4FCC-73C9-446A-9F35-E93344D276E3}" type="presParOf" srcId="{1B6CCAE2-4A44-4D34-844F-4482A79E0B7E}" destId="{55A39E4C-7225-4B5B-9BE7-4C8B1DC303AE}" srcOrd="7" destOrd="0" presId="urn:microsoft.com/office/officeart/2005/8/layout/radial6"/>
    <dgm:cxn modelId="{C922DC96-CC12-4198-BE8C-BEABB812BFF8}" type="presParOf" srcId="{1B6CCAE2-4A44-4D34-844F-4482A79E0B7E}" destId="{0C6F4ACF-E340-453D-947C-5A1A6D00664D}" srcOrd="8" destOrd="0" presId="urn:microsoft.com/office/officeart/2005/8/layout/radial6"/>
    <dgm:cxn modelId="{097A2602-EC39-4771-9174-D9F28CF16B04}" type="presParOf" srcId="{1B6CCAE2-4A44-4D34-844F-4482A79E0B7E}" destId="{66AE9111-C54B-4728-9722-9C2B8F600199}" srcOrd="9" destOrd="0" presId="urn:microsoft.com/office/officeart/2005/8/layout/radial6"/>
    <dgm:cxn modelId="{1141FF7A-1737-4AAA-AA31-544CDE39ADD9}" type="presParOf" srcId="{1B6CCAE2-4A44-4D34-844F-4482A79E0B7E}" destId="{3D3641B4-A604-470A-B9C9-503E3DD6DE9E}" srcOrd="10" destOrd="0" presId="urn:microsoft.com/office/officeart/2005/8/layout/radial6"/>
    <dgm:cxn modelId="{4E8A7B2A-0537-4B37-AC0B-F234EBAB0132}" type="presParOf" srcId="{1B6CCAE2-4A44-4D34-844F-4482A79E0B7E}" destId="{B7CA53DC-AF04-41B5-A0E7-42275CBA9FDF}" srcOrd="11" destOrd="0" presId="urn:microsoft.com/office/officeart/2005/8/layout/radial6"/>
    <dgm:cxn modelId="{BE70722E-00C2-43F8-861B-B669E4118E0A}" type="presParOf" srcId="{1B6CCAE2-4A44-4D34-844F-4482A79E0B7E}" destId="{851B38F1-03BA-437D-AA40-D7719916CE9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9CF9C-3ABD-47CE-91FF-179D5245141E}" type="doc">
      <dgm:prSet loTypeId="urn:microsoft.com/office/officeart/2005/8/layout/radial6" loCatId="cycle" qsTypeId="urn:microsoft.com/office/officeart/2005/8/quickstyle/simple5" qsCatId="simple" csTypeId="urn:microsoft.com/office/officeart/2005/8/colors/colorful1#2" csCatId="colorful" phldr="1"/>
      <dgm:spPr/>
      <dgm:t>
        <a:bodyPr/>
        <a:lstStyle/>
        <a:p>
          <a:endParaRPr lang="nl-NL"/>
        </a:p>
      </dgm:t>
    </dgm:pt>
    <dgm:pt modelId="{9D8D9983-5551-421E-B8D3-AD32F5AA5AA5}">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nl-NL" dirty="0"/>
        </a:p>
      </dgm:t>
    </dgm:pt>
    <dgm:pt modelId="{FF9A49AD-90EB-4C26-9379-5EB00818B0A7}" type="parTrans" cxnId="{29F03F86-8C8F-46E7-BEEE-CE1D1BFB3556}">
      <dgm:prSet/>
      <dgm:spPr/>
      <dgm:t>
        <a:bodyPr/>
        <a:lstStyle/>
        <a:p>
          <a:endParaRPr lang="nl-NL"/>
        </a:p>
      </dgm:t>
    </dgm:pt>
    <dgm:pt modelId="{5FAA92EC-D97A-4123-8EBF-C4FF67BD8A67}" type="sibTrans" cxnId="{29F03F86-8C8F-46E7-BEEE-CE1D1BFB3556}">
      <dgm:prSet/>
      <dgm:spPr/>
      <dgm:t>
        <a:bodyPr/>
        <a:lstStyle/>
        <a:p>
          <a:endParaRPr lang="nl-NL"/>
        </a:p>
      </dgm:t>
    </dgm:pt>
    <dgm:pt modelId="{E924F58E-4BAB-4244-BD8F-0C2BDAB12176}">
      <dgm:prSet phldrT="[Tekst]">
        <dgm:style>
          <a:lnRef idx="0">
            <a:schemeClr val="accent4"/>
          </a:lnRef>
          <a:fillRef idx="3">
            <a:schemeClr val="accent4"/>
          </a:fillRef>
          <a:effectRef idx="3">
            <a:schemeClr val="accent4"/>
          </a:effectRef>
          <a:fontRef idx="minor">
            <a:schemeClr val="lt1"/>
          </a:fontRef>
        </dgm:style>
      </dgm:prSet>
      <dgm:spPr>
        <a:blipFill rotWithShape="0">
          <a:blip xmlns:r="http://schemas.openxmlformats.org/officeDocument/2006/relationships" r:embed="rId2"/>
          <a:stretch>
            <a:fillRect/>
          </a:stretch>
        </a:blipFill>
      </dgm:spPr>
      <dgm:t>
        <a:bodyPr/>
        <a:lstStyle/>
        <a:p>
          <a:endParaRPr lang="nl-NL" dirty="0"/>
        </a:p>
      </dgm:t>
    </dgm:pt>
    <dgm:pt modelId="{BF70E372-DFAC-4330-A37B-219EDCA96853}" type="parTrans" cxnId="{F4D6E5E9-CEBA-4F83-9160-0439B0AA0DA9}">
      <dgm:prSet/>
      <dgm:spPr/>
      <dgm:t>
        <a:bodyPr/>
        <a:lstStyle/>
        <a:p>
          <a:endParaRPr lang="nl-NL"/>
        </a:p>
      </dgm:t>
    </dgm:pt>
    <dgm:pt modelId="{0606D957-2B47-4F29-BE1D-0C5391EE1E62}" type="sibTrans" cxnId="{F4D6E5E9-CEBA-4F83-9160-0439B0AA0DA9}">
      <dgm:prSet/>
      <dgm:spPr/>
      <dgm:t>
        <a:bodyPr/>
        <a:lstStyle/>
        <a:p>
          <a:endParaRPr lang="nl-NL"/>
        </a:p>
      </dgm:t>
    </dgm:pt>
    <dgm:pt modelId="{09B1464E-7664-4CD4-89EA-4B222651AD07}">
      <dgm:prSet phldrT="[Tekst]">
        <dgm:style>
          <a:lnRef idx="0">
            <a:schemeClr val="accent2"/>
          </a:lnRef>
          <a:fillRef idx="3">
            <a:schemeClr val="accent2"/>
          </a:fillRef>
          <a:effectRef idx="3">
            <a:schemeClr val="accent2"/>
          </a:effectRef>
          <a:fontRef idx="minor">
            <a:schemeClr val="lt1"/>
          </a:fontRef>
        </dgm:style>
      </dgm:prSet>
      <dgm:spPr>
        <a:blipFill rotWithShape="0">
          <a:blip xmlns:r="http://schemas.openxmlformats.org/officeDocument/2006/relationships" r:embed="rId3">
            <a:lum/>
          </a:blip>
          <a:stretch>
            <a:fillRect/>
          </a:stretch>
        </a:blipFill>
      </dgm:spPr>
      <dgm:t>
        <a:bodyPr/>
        <a:lstStyle/>
        <a:p>
          <a:endParaRPr lang="nl-NL" dirty="0"/>
        </a:p>
      </dgm:t>
    </dgm:pt>
    <dgm:pt modelId="{AE3BC1E2-4DB0-4463-82EB-4000FAEA48F1}" type="parTrans" cxnId="{4A877BCE-7E0F-425D-85BB-E24D15840A67}">
      <dgm:prSet/>
      <dgm:spPr/>
      <dgm:t>
        <a:bodyPr/>
        <a:lstStyle/>
        <a:p>
          <a:endParaRPr lang="nl-NL"/>
        </a:p>
      </dgm:t>
    </dgm:pt>
    <dgm:pt modelId="{994DA3C0-6B32-463A-B8C8-C1C3D6C973D7}" type="sibTrans" cxnId="{4A877BCE-7E0F-425D-85BB-E24D15840A67}">
      <dgm:prSet/>
      <dgm:spPr/>
      <dgm:t>
        <a:bodyPr/>
        <a:lstStyle/>
        <a:p>
          <a:endParaRPr lang="nl-NL"/>
        </a:p>
      </dgm:t>
    </dgm:pt>
    <dgm:pt modelId="{91B729A7-4D1D-4C26-A852-59A86DC64F40}">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4">
            <a:lum bright="70000"/>
          </a:blip>
          <a:stretch>
            <a:fillRect/>
          </a:stretch>
        </a:blipFill>
      </dgm:spPr>
      <dgm:t>
        <a:bodyPr/>
        <a:lstStyle/>
        <a:p>
          <a:endParaRPr lang="nl-NL" dirty="0"/>
        </a:p>
      </dgm:t>
    </dgm:pt>
    <dgm:pt modelId="{C51D7382-065F-4846-AD49-AC995230A51F}" type="parTrans" cxnId="{BE1F4FE7-6789-4486-8B74-76E563F82184}">
      <dgm:prSet/>
      <dgm:spPr/>
      <dgm:t>
        <a:bodyPr/>
        <a:lstStyle/>
        <a:p>
          <a:endParaRPr lang="nl-NL"/>
        </a:p>
      </dgm:t>
    </dgm:pt>
    <dgm:pt modelId="{44295742-8C6C-45CA-AB63-7F9183C9652B}" type="sibTrans" cxnId="{BE1F4FE7-6789-4486-8B74-76E563F82184}">
      <dgm:prSet/>
      <dgm:spPr/>
      <dgm:t>
        <a:bodyPr/>
        <a:lstStyle/>
        <a:p>
          <a:endParaRPr lang="nl-NL"/>
        </a:p>
      </dgm:t>
    </dgm:pt>
    <dgm:pt modelId="{9CECD159-0F43-4BF8-A806-1FDEFB7118DE}">
      <dgm:prSet phldrT="[Tekst]">
        <dgm:style>
          <a:lnRef idx="0">
            <a:schemeClr val="accent3"/>
          </a:lnRef>
          <a:fillRef idx="3">
            <a:schemeClr val="accent3"/>
          </a:fillRef>
          <a:effectRef idx="3">
            <a:schemeClr val="accent3"/>
          </a:effectRef>
          <a:fontRef idx="minor">
            <a:schemeClr val="lt1"/>
          </a:fontRef>
        </dgm:style>
      </dgm:prSet>
      <dgm:spPr>
        <a:blipFill rotWithShape="0">
          <a:blip xmlns:r="http://schemas.openxmlformats.org/officeDocument/2006/relationships" r:embed="rId5">
            <a:lum bright="70000"/>
          </a:blip>
          <a:stretch>
            <a:fillRect/>
          </a:stretch>
        </a:blipFill>
      </dgm:spPr>
      <dgm:t>
        <a:bodyPr/>
        <a:lstStyle/>
        <a:p>
          <a:endParaRPr lang="nl-NL" dirty="0"/>
        </a:p>
      </dgm:t>
    </dgm:pt>
    <dgm:pt modelId="{BB8FB4D2-3314-4096-955C-CA179F2353FB}" type="sibTrans" cxnId="{33509264-EDE6-44C8-B948-FD4A6037345B}">
      <dgm:prSet/>
      <dgm:spPr/>
      <dgm:t>
        <a:bodyPr/>
        <a:lstStyle/>
        <a:p>
          <a:endParaRPr lang="nl-NL"/>
        </a:p>
      </dgm:t>
    </dgm:pt>
    <dgm:pt modelId="{75B63F3B-A922-4ECA-AD7C-1399C5C1FC58}" type="parTrans" cxnId="{33509264-EDE6-44C8-B948-FD4A6037345B}">
      <dgm:prSet/>
      <dgm:spPr/>
      <dgm:t>
        <a:bodyPr/>
        <a:lstStyle/>
        <a:p>
          <a:endParaRPr lang="nl-NL"/>
        </a:p>
      </dgm:t>
    </dgm:pt>
    <dgm:pt modelId="{1B6CCAE2-4A44-4D34-844F-4482A79E0B7E}" type="pres">
      <dgm:prSet presAssocID="{2409CF9C-3ABD-47CE-91FF-179D5245141E}" presName="Name0" presStyleCnt="0">
        <dgm:presLayoutVars>
          <dgm:chMax val="1"/>
          <dgm:dir/>
          <dgm:animLvl val="ctr"/>
          <dgm:resizeHandles val="exact"/>
        </dgm:presLayoutVars>
      </dgm:prSet>
      <dgm:spPr/>
    </dgm:pt>
    <dgm:pt modelId="{11A36D33-E034-4192-8E76-11E5D4CE277B}" type="pres">
      <dgm:prSet presAssocID="{9D8D9983-5551-421E-B8D3-AD32F5AA5AA5}" presName="centerShape" presStyleLbl="node0" presStyleIdx="0" presStyleCnt="1"/>
      <dgm:spPr/>
    </dgm:pt>
    <dgm:pt modelId="{9E84D6C5-3565-4F10-A335-5DA7DF01F395}" type="pres">
      <dgm:prSet presAssocID="{E924F58E-4BAB-4244-BD8F-0C2BDAB12176}" presName="node" presStyleLbl="node1" presStyleIdx="0" presStyleCnt="4">
        <dgm:presLayoutVars>
          <dgm:bulletEnabled val="1"/>
        </dgm:presLayoutVars>
      </dgm:prSet>
      <dgm:spPr/>
    </dgm:pt>
    <dgm:pt modelId="{8D892C71-8BA7-4E74-A992-F8006A8A2F33}" type="pres">
      <dgm:prSet presAssocID="{E924F58E-4BAB-4244-BD8F-0C2BDAB12176}" presName="dummy" presStyleCnt="0"/>
      <dgm:spPr/>
    </dgm:pt>
    <dgm:pt modelId="{755766DC-1EF7-4E3C-8F8A-7C3F016336DA}" type="pres">
      <dgm:prSet presAssocID="{0606D957-2B47-4F29-BE1D-0C5391EE1E62}" presName="sibTrans" presStyleLbl="sibTrans2D1" presStyleIdx="0" presStyleCnt="4"/>
      <dgm:spPr/>
    </dgm:pt>
    <dgm:pt modelId="{E323A49C-939E-471F-A9BF-6516D91437FA}" type="pres">
      <dgm:prSet presAssocID="{9CECD159-0F43-4BF8-A806-1FDEFB7118DE}" presName="node" presStyleLbl="node1" presStyleIdx="1" presStyleCnt="4">
        <dgm:presLayoutVars>
          <dgm:bulletEnabled val="1"/>
        </dgm:presLayoutVars>
      </dgm:prSet>
      <dgm:spPr/>
    </dgm:pt>
    <dgm:pt modelId="{680F9D11-1049-4B1B-B059-57AF73C31E0F}" type="pres">
      <dgm:prSet presAssocID="{9CECD159-0F43-4BF8-A806-1FDEFB7118DE}" presName="dummy" presStyleCnt="0"/>
      <dgm:spPr/>
    </dgm:pt>
    <dgm:pt modelId="{3DD91C9B-16AB-4E50-A7A6-EA9F91507756}" type="pres">
      <dgm:prSet presAssocID="{BB8FB4D2-3314-4096-955C-CA179F2353FB}" presName="sibTrans" presStyleLbl="sibTrans2D1" presStyleIdx="1" presStyleCnt="4"/>
      <dgm:spPr/>
    </dgm:pt>
    <dgm:pt modelId="{55A39E4C-7225-4B5B-9BE7-4C8B1DC303AE}" type="pres">
      <dgm:prSet presAssocID="{09B1464E-7664-4CD4-89EA-4B222651AD07}" presName="node" presStyleLbl="node1" presStyleIdx="2" presStyleCnt="4" custRadScaleRad="100028">
        <dgm:presLayoutVars>
          <dgm:bulletEnabled val="1"/>
        </dgm:presLayoutVars>
      </dgm:prSet>
      <dgm:spPr/>
    </dgm:pt>
    <dgm:pt modelId="{0C6F4ACF-E340-453D-947C-5A1A6D00664D}" type="pres">
      <dgm:prSet presAssocID="{09B1464E-7664-4CD4-89EA-4B222651AD07}" presName="dummy" presStyleCnt="0"/>
      <dgm:spPr/>
    </dgm:pt>
    <dgm:pt modelId="{66AE9111-C54B-4728-9722-9C2B8F600199}" type="pres">
      <dgm:prSet presAssocID="{994DA3C0-6B32-463A-B8C8-C1C3D6C973D7}" presName="sibTrans" presStyleLbl="sibTrans2D1" presStyleIdx="2" presStyleCnt="4"/>
      <dgm:spPr/>
    </dgm:pt>
    <dgm:pt modelId="{3D3641B4-A604-470A-B9C9-503E3DD6DE9E}" type="pres">
      <dgm:prSet presAssocID="{91B729A7-4D1D-4C26-A852-59A86DC64F40}" presName="node" presStyleLbl="node1" presStyleIdx="3" presStyleCnt="4" custRadScaleRad="100007" custRadScaleInc="-2310">
        <dgm:presLayoutVars>
          <dgm:bulletEnabled val="1"/>
        </dgm:presLayoutVars>
      </dgm:prSet>
      <dgm:spPr/>
    </dgm:pt>
    <dgm:pt modelId="{B7CA53DC-AF04-41B5-A0E7-42275CBA9FDF}" type="pres">
      <dgm:prSet presAssocID="{91B729A7-4D1D-4C26-A852-59A86DC64F40}" presName="dummy" presStyleCnt="0"/>
      <dgm:spPr/>
    </dgm:pt>
    <dgm:pt modelId="{851B38F1-03BA-437D-AA40-D7719916CE95}" type="pres">
      <dgm:prSet presAssocID="{44295742-8C6C-45CA-AB63-7F9183C9652B}" presName="sibTrans" presStyleLbl="sibTrans2D1" presStyleIdx="3" presStyleCnt="4"/>
      <dgm:spPr/>
    </dgm:pt>
  </dgm:ptLst>
  <dgm:cxnLst>
    <dgm:cxn modelId="{08C0BC06-3335-4EA9-8244-8E72C5E4DE3E}" type="presOf" srcId="{09B1464E-7664-4CD4-89EA-4B222651AD07}" destId="{55A39E4C-7225-4B5B-9BE7-4C8B1DC303AE}" srcOrd="0" destOrd="0" presId="urn:microsoft.com/office/officeart/2005/8/layout/radial6"/>
    <dgm:cxn modelId="{CEE2A922-CF1D-4D9B-8F6C-9047F640C33D}" type="presOf" srcId="{2409CF9C-3ABD-47CE-91FF-179D5245141E}" destId="{1B6CCAE2-4A44-4D34-844F-4482A79E0B7E}" srcOrd="0" destOrd="0" presId="urn:microsoft.com/office/officeart/2005/8/layout/radial6"/>
    <dgm:cxn modelId="{33509264-EDE6-44C8-B948-FD4A6037345B}" srcId="{9D8D9983-5551-421E-B8D3-AD32F5AA5AA5}" destId="{9CECD159-0F43-4BF8-A806-1FDEFB7118DE}" srcOrd="1" destOrd="0" parTransId="{75B63F3B-A922-4ECA-AD7C-1399C5C1FC58}" sibTransId="{BB8FB4D2-3314-4096-955C-CA179F2353FB}"/>
    <dgm:cxn modelId="{EAA8D44A-60CA-4ED8-8CDD-BBF6232599F8}" type="presOf" srcId="{0606D957-2B47-4F29-BE1D-0C5391EE1E62}" destId="{755766DC-1EF7-4E3C-8F8A-7C3F016336DA}" srcOrd="0" destOrd="0" presId="urn:microsoft.com/office/officeart/2005/8/layout/radial6"/>
    <dgm:cxn modelId="{6D28127A-2951-45E9-BE76-8D70BCFFC647}" type="presOf" srcId="{91B729A7-4D1D-4C26-A852-59A86DC64F40}" destId="{3D3641B4-A604-470A-B9C9-503E3DD6DE9E}" srcOrd="0" destOrd="0" presId="urn:microsoft.com/office/officeart/2005/8/layout/radial6"/>
    <dgm:cxn modelId="{29F03F86-8C8F-46E7-BEEE-CE1D1BFB3556}" srcId="{2409CF9C-3ABD-47CE-91FF-179D5245141E}" destId="{9D8D9983-5551-421E-B8D3-AD32F5AA5AA5}" srcOrd="0" destOrd="0" parTransId="{FF9A49AD-90EB-4C26-9379-5EB00818B0A7}" sibTransId="{5FAA92EC-D97A-4123-8EBF-C4FF67BD8A67}"/>
    <dgm:cxn modelId="{7B131397-6A2F-4479-8E9F-603F9BA81485}" type="presOf" srcId="{994DA3C0-6B32-463A-B8C8-C1C3D6C973D7}" destId="{66AE9111-C54B-4728-9722-9C2B8F600199}" srcOrd="0" destOrd="0" presId="urn:microsoft.com/office/officeart/2005/8/layout/radial6"/>
    <dgm:cxn modelId="{BE7395BB-D50C-4717-A1A4-52913B94C284}" type="presOf" srcId="{44295742-8C6C-45CA-AB63-7F9183C9652B}" destId="{851B38F1-03BA-437D-AA40-D7719916CE95}" srcOrd="0" destOrd="0" presId="urn:microsoft.com/office/officeart/2005/8/layout/radial6"/>
    <dgm:cxn modelId="{B9BC1AC7-59C1-4B3E-8DF9-8E3EF96AF18E}" type="presOf" srcId="{9D8D9983-5551-421E-B8D3-AD32F5AA5AA5}" destId="{11A36D33-E034-4192-8E76-11E5D4CE277B}" srcOrd="0" destOrd="0" presId="urn:microsoft.com/office/officeart/2005/8/layout/radial6"/>
    <dgm:cxn modelId="{C35D2CC7-062C-4BB8-95C5-A48CB97FA131}" type="presOf" srcId="{E924F58E-4BAB-4244-BD8F-0C2BDAB12176}" destId="{9E84D6C5-3565-4F10-A335-5DA7DF01F395}" srcOrd="0" destOrd="0" presId="urn:microsoft.com/office/officeart/2005/8/layout/radial6"/>
    <dgm:cxn modelId="{4A877BCE-7E0F-425D-85BB-E24D15840A67}" srcId="{9D8D9983-5551-421E-B8D3-AD32F5AA5AA5}" destId="{09B1464E-7664-4CD4-89EA-4B222651AD07}" srcOrd="2" destOrd="0" parTransId="{AE3BC1E2-4DB0-4463-82EB-4000FAEA48F1}" sibTransId="{994DA3C0-6B32-463A-B8C8-C1C3D6C973D7}"/>
    <dgm:cxn modelId="{50D84DD7-EE89-4F69-91A2-BA24CF7EF08C}" type="presOf" srcId="{9CECD159-0F43-4BF8-A806-1FDEFB7118DE}" destId="{E323A49C-939E-471F-A9BF-6516D91437FA}" srcOrd="0" destOrd="0" presId="urn:microsoft.com/office/officeart/2005/8/layout/radial6"/>
    <dgm:cxn modelId="{7B1F20DC-9A0C-43B1-8DA6-6241B21E52B6}" type="presOf" srcId="{BB8FB4D2-3314-4096-955C-CA179F2353FB}" destId="{3DD91C9B-16AB-4E50-A7A6-EA9F91507756}" srcOrd="0" destOrd="0" presId="urn:microsoft.com/office/officeart/2005/8/layout/radial6"/>
    <dgm:cxn modelId="{BE1F4FE7-6789-4486-8B74-76E563F82184}" srcId="{9D8D9983-5551-421E-B8D3-AD32F5AA5AA5}" destId="{91B729A7-4D1D-4C26-A852-59A86DC64F40}" srcOrd="3" destOrd="0" parTransId="{C51D7382-065F-4846-AD49-AC995230A51F}" sibTransId="{44295742-8C6C-45CA-AB63-7F9183C9652B}"/>
    <dgm:cxn modelId="{F4D6E5E9-CEBA-4F83-9160-0439B0AA0DA9}" srcId="{9D8D9983-5551-421E-B8D3-AD32F5AA5AA5}" destId="{E924F58E-4BAB-4244-BD8F-0C2BDAB12176}" srcOrd="0" destOrd="0" parTransId="{BF70E372-DFAC-4330-A37B-219EDCA96853}" sibTransId="{0606D957-2B47-4F29-BE1D-0C5391EE1E62}"/>
    <dgm:cxn modelId="{C4072FDB-5D82-4EB8-91CB-35108ABB9FF8}" type="presParOf" srcId="{1B6CCAE2-4A44-4D34-844F-4482A79E0B7E}" destId="{11A36D33-E034-4192-8E76-11E5D4CE277B}" srcOrd="0" destOrd="0" presId="urn:microsoft.com/office/officeart/2005/8/layout/radial6"/>
    <dgm:cxn modelId="{484196D7-3124-4FE2-A0E9-1B1B758C6762}" type="presParOf" srcId="{1B6CCAE2-4A44-4D34-844F-4482A79E0B7E}" destId="{9E84D6C5-3565-4F10-A335-5DA7DF01F395}" srcOrd="1" destOrd="0" presId="urn:microsoft.com/office/officeart/2005/8/layout/radial6"/>
    <dgm:cxn modelId="{906305A2-90F5-4CDA-BEAB-8178E07C94B0}" type="presParOf" srcId="{1B6CCAE2-4A44-4D34-844F-4482A79E0B7E}" destId="{8D892C71-8BA7-4E74-A992-F8006A8A2F33}" srcOrd="2" destOrd="0" presId="urn:microsoft.com/office/officeart/2005/8/layout/radial6"/>
    <dgm:cxn modelId="{642B1C2E-8871-4A0A-9F24-D52E20F2DBB1}" type="presParOf" srcId="{1B6CCAE2-4A44-4D34-844F-4482A79E0B7E}" destId="{755766DC-1EF7-4E3C-8F8A-7C3F016336DA}" srcOrd="3" destOrd="0" presId="urn:microsoft.com/office/officeart/2005/8/layout/radial6"/>
    <dgm:cxn modelId="{37A4AB69-A26F-4D93-A2AF-F0472AC1AA57}" type="presParOf" srcId="{1B6CCAE2-4A44-4D34-844F-4482A79E0B7E}" destId="{E323A49C-939E-471F-A9BF-6516D91437FA}" srcOrd="4" destOrd="0" presId="urn:microsoft.com/office/officeart/2005/8/layout/radial6"/>
    <dgm:cxn modelId="{B12B6CC1-3888-44B0-B306-728BBC73EC1A}" type="presParOf" srcId="{1B6CCAE2-4A44-4D34-844F-4482A79E0B7E}" destId="{680F9D11-1049-4B1B-B059-57AF73C31E0F}" srcOrd="5" destOrd="0" presId="urn:microsoft.com/office/officeart/2005/8/layout/radial6"/>
    <dgm:cxn modelId="{B295E4C7-AB3C-406B-94A3-01C7EC020759}" type="presParOf" srcId="{1B6CCAE2-4A44-4D34-844F-4482A79E0B7E}" destId="{3DD91C9B-16AB-4E50-A7A6-EA9F91507756}" srcOrd="6" destOrd="0" presId="urn:microsoft.com/office/officeart/2005/8/layout/radial6"/>
    <dgm:cxn modelId="{70C3720F-1ABE-49CC-AC74-8A1E0242C0AB}" type="presParOf" srcId="{1B6CCAE2-4A44-4D34-844F-4482A79E0B7E}" destId="{55A39E4C-7225-4B5B-9BE7-4C8B1DC303AE}" srcOrd="7" destOrd="0" presId="urn:microsoft.com/office/officeart/2005/8/layout/radial6"/>
    <dgm:cxn modelId="{6DB03916-1A75-4B33-A293-C6C16427DFE9}" type="presParOf" srcId="{1B6CCAE2-4A44-4D34-844F-4482A79E0B7E}" destId="{0C6F4ACF-E340-453D-947C-5A1A6D00664D}" srcOrd="8" destOrd="0" presId="urn:microsoft.com/office/officeart/2005/8/layout/radial6"/>
    <dgm:cxn modelId="{D4365746-99E5-4569-A345-BFF18BA609DF}" type="presParOf" srcId="{1B6CCAE2-4A44-4D34-844F-4482A79E0B7E}" destId="{66AE9111-C54B-4728-9722-9C2B8F600199}" srcOrd="9" destOrd="0" presId="urn:microsoft.com/office/officeart/2005/8/layout/radial6"/>
    <dgm:cxn modelId="{4BA8DD0E-0DB8-4F79-8A29-57DDA3C78351}" type="presParOf" srcId="{1B6CCAE2-4A44-4D34-844F-4482A79E0B7E}" destId="{3D3641B4-A604-470A-B9C9-503E3DD6DE9E}" srcOrd="10" destOrd="0" presId="urn:microsoft.com/office/officeart/2005/8/layout/radial6"/>
    <dgm:cxn modelId="{835D4560-511E-4E69-9379-0164BE27C529}" type="presParOf" srcId="{1B6CCAE2-4A44-4D34-844F-4482A79E0B7E}" destId="{B7CA53DC-AF04-41B5-A0E7-42275CBA9FDF}" srcOrd="11" destOrd="0" presId="urn:microsoft.com/office/officeart/2005/8/layout/radial6"/>
    <dgm:cxn modelId="{B44D5BB1-FA92-45F2-9B4A-B8F1105E5649}" type="presParOf" srcId="{1B6CCAE2-4A44-4D34-844F-4482A79E0B7E}" destId="{851B38F1-03BA-437D-AA40-D7719916CE9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09CF9C-3ABD-47CE-91FF-179D5245141E}" type="doc">
      <dgm:prSet loTypeId="urn:microsoft.com/office/officeart/2005/8/layout/radial6" loCatId="cycle" qsTypeId="urn:microsoft.com/office/officeart/2005/8/quickstyle/simple5" qsCatId="simple" csTypeId="urn:microsoft.com/office/officeart/2005/8/colors/colorful1#3" csCatId="colorful" phldr="1"/>
      <dgm:spPr/>
      <dgm:t>
        <a:bodyPr/>
        <a:lstStyle/>
        <a:p>
          <a:endParaRPr lang="nl-NL"/>
        </a:p>
      </dgm:t>
    </dgm:pt>
    <dgm:pt modelId="{9D8D9983-5551-421E-B8D3-AD32F5AA5AA5}">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nl-NL" dirty="0"/>
        </a:p>
      </dgm:t>
    </dgm:pt>
    <dgm:pt modelId="{FF9A49AD-90EB-4C26-9379-5EB00818B0A7}" type="parTrans" cxnId="{29F03F86-8C8F-46E7-BEEE-CE1D1BFB3556}">
      <dgm:prSet/>
      <dgm:spPr/>
      <dgm:t>
        <a:bodyPr/>
        <a:lstStyle/>
        <a:p>
          <a:endParaRPr lang="nl-NL"/>
        </a:p>
      </dgm:t>
    </dgm:pt>
    <dgm:pt modelId="{5FAA92EC-D97A-4123-8EBF-C4FF67BD8A67}" type="sibTrans" cxnId="{29F03F86-8C8F-46E7-BEEE-CE1D1BFB3556}">
      <dgm:prSet/>
      <dgm:spPr/>
      <dgm:t>
        <a:bodyPr/>
        <a:lstStyle/>
        <a:p>
          <a:endParaRPr lang="nl-NL"/>
        </a:p>
      </dgm:t>
    </dgm:pt>
    <dgm:pt modelId="{E924F58E-4BAB-4244-BD8F-0C2BDAB12176}">
      <dgm:prSet phldrT="[Tekst]">
        <dgm:style>
          <a:lnRef idx="0">
            <a:schemeClr val="accent4"/>
          </a:lnRef>
          <a:fillRef idx="3">
            <a:schemeClr val="accent4"/>
          </a:fillRef>
          <a:effectRef idx="3">
            <a:schemeClr val="accent4"/>
          </a:effectRef>
          <a:fontRef idx="minor">
            <a:schemeClr val="lt1"/>
          </a:fontRef>
        </dgm:style>
      </dgm:prSet>
      <dgm:spPr>
        <a:blipFill rotWithShape="0">
          <a:blip xmlns:r="http://schemas.openxmlformats.org/officeDocument/2006/relationships" r:embed="rId2"/>
          <a:stretch>
            <a:fillRect/>
          </a:stretch>
        </a:blipFill>
      </dgm:spPr>
      <dgm:t>
        <a:bodyPr/>
        <a:lstStyle/>
        <a:p>
          <a:endParaRPr lang="nl-NL" dirty="0"/>
        </a:p>
      </dgm:t>
    </dgm:pt>
    <dgm:pt modelId="{BF70E372-DFAC-4330-A37B-219EDCA96853}" type="parTrans" cxnId="{F4D6E5E9-CEBA-4F83-9160-0439B0AA0DA9}">
      <dgm:prSet/>
      <dgm:spPr/>
      <dgm:t>
        <a:bodyPr/>
        <a:lstStyle/>
        <a:p>
          <a:endParaRPr lang="nl-NL"/>
        </a:p>
      </dgm:t>
    </dgm:pt>
    <dgm:pt modelId="{0606D957-2B47-4F29-BE1D-0C5391EE1E62}" type="sibTrans" cxnId="{F4D6E5E9-CEBA-4F83-9160-0439B0AA0DA9}">
      <dgm:prSet/>
      <dgm:spPr/>
      <dgm:t>
        <a:bodyPr/>
        <a:lstStyle/>
        <a:p>
          <a:endParaRPr lang="nl-NL"/>
        </a:p>
      </dgm:t>
    </dgm:pt>
    <dgm:pt modelId="{09B1464E-7664-4CD4-89EA-4B222651AD07}">
      <dgm:prSet phldrT="[Tekst]">
        <dgm:style>
          <a:lnRef idx="0">
            <a:schemeClr val="accent2"/>
          </a:lnRef>
          <a:fillRef idx="3">
            <a:schemeClr val="accent2"/>
          </a:fillRef>
          <a:effectRef idx="3">
            <a:schemeClr val="accent2"/>
          </a:effectRef>
          <a:fontRef idx="minor">
            <a:schemeClr val="lt1"/>
          </a:fontRef>
        </dgm:style>
      </dgm:prSet>
      <dgm:spPr>
        <a:blipFill rotWithShape="0">
          <a:blip xmlns:r="http://schemas.openxmlformats.org/officeDocument/2006/relationships" r:embed="rId3">
            <a:lum bright="70000"/>
          </a:blip>
          <a:stretch>
            <a:fillRect/>
          </a:stretch>
        </a:blipFill>
      </dgm:spPr>
      <dgm:t>
        <a:bodyPr/>
        <a:lstStyle/>
        <a:p>
          <a:endParaRPr lang="nl-NL" dirty="0"/>
        </a:p>
      </dgm:t>
    </dgm:pt>
    <dgm:pt modelId="{AE3BC1E2-4DB0-4463-82EB-4000FAEA48F1}" type="parTrans" cxnId="{4A877BCE-7E0F-425D-85BB-E24D15840A67}">
      <dgm:prSet/>
      <dgm:spPr/>
      <dgm:t>
        <a:bodyPr/>
        <a:lstStyle/>
        <a:p>
          <a:endParaRPr lang="nl-NL"/>
        </a:p>
      </dgm:t>
    </dgm:pt>
    <dgm:pt modelId="{994DA3C0-6B32-463A-B8C8-C1C3D6C973D7}" type="sibTrans" cxnId="{4A877BCE-7E0F-425D-85BB-E24D15840A67}">
      <dgm:prSet/>
      <dgm:spPr/>
      <dgm:t>
        <a:bodyPr/>
        <a:lstStyle/>
        <a:p>
          <a:endParaRPr lang="nl-NL"/>
        </a:p>
      </dgm:t>
    </dgm:pt>
    <dgm:pt modelId="{91B729A7-4D1D-4C26-A852-59A86DC64F40}">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4">
            <a:lum/>
          </a:blip>
          <a:stretch>
            <a:fillRect/>
          </a:stretch>
        </a:blipFill>
      </dgm:spPr>
      <dgm:t>
        <a:bodyPr/>
        <a:lstStyle/>
        <a:p>
          <a:endParaRPr lang="nl-NL" dirty="0"/>
        </a:p>
      </dgm:t>
    </dgm:pt>
    <dgm:pt modelId="{C51D7382-065F-4846-AD49-AC995230A51F}" type="parTrans" cxnId="{BE1F4FE7-6789-4486-8B74-76E563F82184}">
      <dgm:prSet/>
      <dgm:spPr/>
      <dgm:t>
        <a:bodyPr/>
        <a:lstStyle/>
        <a:p>
          <a:endParaRPr lang="nl-NL"/>
        </a:p>
      </dgm:t>
    </dgm:pt>
    <dgm:pt modelId="{44295742-8C6C-45CA-AB63-7F9183C9652B}" type="sibTrans" cxnId="{BE1F4FE7-6789-4486-8B74-76E563F82184}">
      <dgm:prSet/>
      <dgm:spPr/>
      <dgm:t>
        <a:bodyPr/>
        <a:lstStyle/>
        <a:p>
          <a:endParaRPr lang="nl-NL"/>
        </a:p>
      </dgm:t>
    </dgm:pt>
    <dgm:pt modelId="{9CECD159-0F43-4BF8-A806-1FDEFB7118DE}">
      <dgm:prSet phldrT="[Tekst]">
        <dgm:style>
          <a:lnRef idx="0">
            <a:schemeClr val="accent3"/>
          </a:lnRef>
          <a:fillRef idx="3">
            <a:schemeClr val="accent3"/>
          </a:fillRef>
          <a:effectRef idx="3">
            <a:schemeClr val="accent3"/>
          </a:effectRef>
          <a:fontRef idx="minor">
            <a:schemeClr val="lt1"/>
          </a:fontRef>
        </dgm:style>
      </dgm:prSet>
      <dgm:spPr>
        <a:blipFill rotWithShape="0">
          <a:blip xmlns:r="http://schemas.openxmlformats.org/officeDocument/2006/relationships" r:embed="rId5">
            <a:lum bright="70000"/>
          </a:blip>
          <a:stretch>
            <a:fillRect/>
          </a:stretch>
        </a:blipFill>
      </dgm:spPr>
      <dgm:t>
        <a:bodyPr/>
        <a:lstStyle/>
        <a:p>
          <a:endParaRPr lang="nl-NL" dirty="0"/>
        </a:p>
      </dgm:t>
    </dgm:pt>
    <dgm:pt modelId="{BB8FB4D2-3314-4096-955C-CA179F2353FB}" type="sibTrans" cxnId="{33509264-EDE6-44C8-B948-FD4A6037345B}">
      <dgm:prSet/>
      <dgm:spPr/>
      <dgm:t>
        <a:bodyPr/>
        <a:lstStyle/>
        <a:p>
          <a:endParaRPr lang="nl-NL"/>
        </a:p>
      </dgm:t>
    </dgm:pt>
    <dgm:pt modelId="{75B63F3B-A922-4ECA-AD7C-1399C5C1FC58}" type="parTrans" cxnId="{33509264-EDE6-44C8-B948-FD4A6037345B}">
      <dgm:prSet/>
      <dgm:spPr/>
      <dgm:t>
        <a:bodyPr/>
        <a:lstStyle/>
        <a:p>
          <a:endParaRPr lang="nl-NL"/>
        </a:p>
      </dgm:t>
    </dgm:pt>
    <dgm:pt modelId="{1B6CCAE2-4A44-4D34-844F-4482A79E0B7E}" type="pres">
      <dgm:prSet presAssocID="{2409CF9C-3ABD-47CE-91FF-179D5245141E}" presName="Name0" presStyleCnt="0">
        <dgm:presLayoutVars>
          <dgm:chMax val="1"/>
          <dgm:dir/>
          <dgm:animLvl val="ctr"/>
          <dgm:resizeHandles val="exact"/>
        </dgm:presLayoutVars>
      </dgm:prSet>
      <dgm:spPr/>
    </dgm:pt>
    <dgm:pt modelId="{11A36D33-E034-4192-8E76-11E5D4CE277B}" type="pres">
      <dgm:prSet presAssocID="{9D8D9983-5551-421E-B8D3-AD32F5AA5AA5}" presName="centerShape" presStyleLbl="node0" presStyleIdx="0" presStyleCnt="1"/>
      <dgm:spPr/>
    </dgm:pt>
    <dgm:pt modelId="{9E84D6C5-3565-4F10-A335-5DA7DF01F395}" type="pres">
      <dgm:prSet presAssocID="{E924F58E-4BAB-4244-BD8F-0C2BDAB12176}" presName="node" presStyleLbl="node1" presStyleIdx="0" presStyleCnt="4">
        <dgm:presLayoutVars>
          <dgm:bulletEnabled val="1"/>
        </dgm:presLayoutVars>
      </dgm:prSet>
      <dgm:spPr/>
    </dgm:pt>
    <dgm:pt modelId="{8D892C71-8BA7-4E74-A992-F8006A8A2F33}" type="pres">
      <dgm:prSet presAssocID="{E924F58E-4BAB-4244-BD8F-0C2BDAB12176}" presName="dummy" presStyleCnt="0"/>
      <dgm:spPr/>
    </dgm:pt>
    <dgm:pt modelId="{755766DC-1EF7-4E3C-8F8A-7C3F016336DA}" type="pres">
      <dgm:prSet presAssocID="{0606D957-2B47-4F29-BE1D-0C5391EE1E62}" presName="sibTrans" presStyleLbl="sibTrans2D1" presStyleIdx="0" presStyleCnt="4"/>
      <dgm:spPr/>
    </dgm:pt>
    <dgm:pt modelId="{E323A49C-939E-471F-A9BF-6516D91437FA}" type="pres">
      <dgm:prSet presAssocID="{9CECD159-0F43-4BF8-A806-1FDEFB7118DE}" presName="node" presStyleLbl="node1" presStyleIdx="1" presStyleCnt="4">
        <dgm:presLayoutVars>
          <dgm:bulletEnabled val="1"/>
        </dgm:presLayoutVars>
      </dgm:prSet>
      <dgm:spPr/>
    </dgm:pt>
    <dgm:pt modelId="{680F9D11-1049-4B1B-B059-57AF73C31E0F}" type="pres">
      <dgm:prSet presAssocID="{9CECD159-0F43-4BF8-A806-1FDEFB7118DE}" presName="dummy" presStyleCnt="0"/>
      <dgm:spPr/>
    </dgm:pt>
    <dgm:pt modelId="{3DD91C9B-16AB-4E50-A7A6-EA9F91507756}" type="pres">
      <dgm:prSet presAssocID="{BB8FB4D2-3314-4096-955C-CA179F2353FB}" presName="sibTrans" presStyleLbl="sibTrans2D1" presStyleIdx="1" presStyleCnt="4"/>
      <dgm:spPr/>
    </dgm:pt>
    <dgm:pt modelId="{55A39E4C-7225-4B5B-9BE7-4C8B1DC303AE}" type="pres">
      <dgm:prSet presAssocID="{09B1464E-7664-4CD4-89EA-4B222651AD07}" presName="node" presStyleLbl="node1" presStyleIdx="2" presStyleCnt="4" custRadScaleRad="100028">
        <dgm:presLayoutVars>
          <dgm:bulletEnabled val="1"/>
        </dgm:presLayoutVars>
      </dgm:prSet>
      <dgm:spPr/>
    </dgm:pt>
    <dgm:pt modelId="{0C6F4ACF-E340-453D-947C-5A1A6D00664D}" type="pres">
      <dgm:prSet presAssocID="{09B1464E-7664-4CD4-89EA-4B222651AD07}" presName="dummy" presStyleCnt="0"/>
      <dgm:spPr/>
    </dgm:pt>
    <dgm:pt modelId="{66AE9111-C54B-4728-9722-9C2B8F600199}" type="pres">
      <dgm:prSet presAssocID="{994DA3C0-6B32-463A-B8C8-C1C3D6C973D7}" presName="sibTrans" presStyleLbl="sibTrans2D1" presStyleIdx="2" presStyleCnt="4"/>
      <dgm:spPr/>
    </dgm:pt>
    <dgm:pt modelId="{3D3641B4-A604-470A-B9C9-503E3DD6DE9E}" type="pres">
      <dgm:prSet presAssocID="{91B729A7-4D1D-4C26-A852-59A86DC64F40}" presName="node" presStyleLbl="node1" presStyleIdx="3" presStyleCnt="4" custRadScaleRad="100007" custRadScaleInc="-2310">
        <dgm:presLayoutVars>
          <dgm:bulletEnabled val="1"/>
        </dgm:presLayoutVars>
      </dgm:prSet>
      <dgm:spPr/>
    </dgm:pt>
    <dgm:pt modelId="{B7CA53DC-AF04-41B5-A0E7-42275CBA9FDF}" type="pres">
      <dgm:prSet presAssocID="{91B729A7-4D1D-4C26-A852-59A86DC64F40}" presName="dummy" presStyleCnt="0"/>
      <dgm:spPr/>
    </dgm:pt>
    <dgm:pt modelId="{851B38F1-03BA-437D-AA40-D7719916CE95}" type="pres">
      <dgm:prSet presAssocID="{44295742-8C6C-45CA-AB63-7F9183C9652B}" presName="sibTrans" presStyleLbl="sibTrans2D1" presStyleIdx="3" presStyleCnt="4"/>
      <dgm:spPr/>
    </dgm:pt>
  </dgm:ptLst>
  <dgm:cxnLst>
    <dgm:cxn modelId="{74030605-37C1-42C4-8BB2-03D03C9679F9}" type="presOf" srcId="{91B729A7-4D1D-4C26-A852-59A86DC64F40}" destId="{3D3641B4-A604-470A-B9C9-503E3DD6DE9E}" srcOrd="0" destOrd="0" presId="urn:microsoft.com/office/officeart/2005/8/layout/radial6"/>
    <dgm:cxn modelId="{AEF6DD32-FD4E-422E-8CC7-999C13D51AD0}" type="presOf" srcId="{9CECD159-0F43-4BF8-A806-1FDEFB7118DE}" destId="{E323A49C-939E-471F-A9BF-6516D91437FA}" srcOrd="0" destOrd="0" presId="urn:microsoft.com/office/officeart/2005/8/layout/radial6"/>
    <dgm:cxn modelId="{A01E5D3E-0E17-4BCB-B676-030612EF7F45}" type="presOf" srcId="{0606D957-2B47-4F29-BE1D-0C5391EE1E62}" destId="{755766DC-1EF7-4E3C-8F8A-7C3F016336DA}" srcOrd="0" destOrd="0" presId="urn:microsoft.com/office/officeart/2005/8/layout/radial6"/>
    <dgm:cxn modelId="{E5A0E443-933A-4275-B7C4-17226340E5A7}" type="presOf" srcId="{994DA3C0-6B32-463A-B8C8-C1C3D6C973D7}" destId="{66AE9111-C54B-4728-9722-9C2B8F600199}" srcOrd="0" destOrd="0" presId="urn:microsoft.com/office/officeart/2005/8/layout/radial6"/>
    <dgm:cxn modelId="{33509264-EDE6-44C8-B948-FD4A6037345B}" srcId="{9D8D9983-5551-421E-B8D3-AD32F5AA5AA5}" destId="{9CECD159-0F43-4BF8-A806-1FDEFB7118DE}" srcOrd="1" destOrd="0" parTransId="{75B63F3B-A922-4ECA-AD7C-1399C5C1FC58}" sibTransId="{BB8FB4D2-3314-4096-955C-CA179F2353FB}"/>
    <dgm:cxn modelId="{F48AD458-DA6F-4613-B94C-3B3F5501C99D}" type="presOf" srcId="{9D8D9983-5551-421E-B8D3-AD32F5AA5AA5}" destId="{11A36D33-E034-4192-8E76-11E5D4CE277B}" srcOrd="0" destOrd="0" presId="urn:microsoft.com/office/officeart/2005/8/layout/radial6"/>
    <dgm:cxn modelId="{29F03F86-8C8F-46E7-BEEE-CE1D1BFB3556}" srcId="{2409CF9C-3ABD-47CE-91FF-179D5245141E}" destId="{9D8D9983-5551-421E-B8D3-AD32F5AA5AA5}" srcOrd="0" destOrd="0" parTransId="{FF9A49AD-90EB-4C26-9379-5EB00818B0A7}" sibTransId="{5FAA92EC-D97A-4123-8EBF-C4FF67BD8A67}"/>
    <dgm:cxn modelId="{61492D8A-46E1-48F4-991F-CA489072792B}" type="presOf" srcId="{BB8FB4D2-3314-4096-955C-CA179F2353FB}" destId="{3DD91C9B-16AB-4E50-A7A6-EA9F91507756}" srcOrd="0" destOrd="0" presId="urn:microsoft.com/office/officeart/2005/8/layout/radial6"/>
    <dgm:cxn modelId="{FC209F8B-8C0B-4E23-B0EA-771E24ACFD56}" type="presOf" srcId="{09B1464E-7664-4CD4-89EA-4B222651AD07}" destId="{55A39E4C-7225-4B5B-9BE7-4C8B1DC303AE}" srcOrd="0" destOrd="0" presId="urn:microsoft.com/office/officeart/2005/8/layout/radial6"/>
    <dgm:cxn modelId="{B695CFAD-F645-4D3F-921F-F46282E0F30A}" type="presOf" srcId="{44295742-8C6C-45CA-AB63-7F9183C9652B}" destId="{851B38F1-03BA-437D-AA40-D7719916CE95}" srcOrd="0" destOrd="0" presId="urn:microsoft.com/office/officeart/2005/8/layout/radial6"/>
    <dgm:cxn modelId="{4A877BCE-7E0F-425D-85BB-E24D15840A67}" srcId="{9D8D9983-5551-421E-B8D3-AD32F5AA5AA5}" destId="{09B1464E-7664-4CD4-89EA-4B222651AD07}" srcOrd="2" destOrd="0" parTransId="{AE3BC1E2-4DB0-4463-82EB-4000FAEA48F1}" sibTransId="{994DA3C0-6B32-463A-B8C8-C1C3D6C973D7}"/>
    <dgm:cxn modelId="{BE1F4FE7-6789-4486-8B74-76E563F82184}" srcId="{9D8D9983-5551-421E-B8D3-AD32F5AA5AA5}" destId="{91B729A7-4D1D-4C26-A852-59A86DC64F40}" srcOrd="3" destOrd="0" parTransId="{C51D7382-065F-4846-AD49-AC995230A51F}" sibTransId="{44295742-8C6C-45CA-AB63-7F9183C9652B}"/>
    <dgm:cxn modelId="{F4D6E5E9-CEBA-4F83-9160-0439B0AA0DA9}" srcId="{9D8D9983-5551-421E-B8D3-AD32F5AA5AA5}" destId="{E924F58E-4BAB-4244-BD8F-0C2BDAB12176}" srcOrd="0" destOrd="0" parTransId="{BF70E372-DFAC-4330-A37B-219EDCA96853}" sibTransId="{0606D957-2B47-4F29-BE1D-0C5391EE1E62}"/>
    <dgm:cxn modelId="{13127DEB-50DD-4B32-84AB-91C50E3ABBA5}" type="presOf" srcId="{E924F58E-4BAB-4244-BD8F-0C2BDAB12176}" destId="{9E84D6C5-3565-4F10-A335-5DA7DF01F395}" srcOrd="0" destOrd="0" presId="urn:microsoft.com/office/officeart/2005/8/layout/radial6"/>
    <dgm:cxn modelId="{FF4062FA-82A5-4E28-A41B-1AA388626E11}" type="presOf" srcId="{2409CF9C-3ABD-47CE-91FF-179D5245141E}" destId="{1B6CCAE2-4A44-4D34-844F-4482A79E0B7E}" srcOrd="0" destOrd="0" presId="urn:microsoft.com/office/officeart/2005/8/layout/radial6"/>
    <dgm:cxn modelId="{672D1402-2B38-42A3-8669-F89FBE1F0B4D}" type="presParOf" srcId="{1B6CCAE2-4A44-4D34-844F-4482A79E0B7E}" destId="{11A36D33-E034-4192-8E76-11E5D4CE277B}" srcOrd="0" destOrd="0" presId="urn:microsoft.com/office/officeart/2005/8/layout/radial6"/>
    <dgm:cxn modelId="{00C6B800-2F0A-4916-AE9E-89FFEB542C46}" type="presParOf" srcId="{1B6CCAE2-4A44-4D34-844F-4482A79E0B7E}" destId="{9E84D6C5-3565-4F10-A335-5DA7DF01F395}" srcOrd="1" destOrd="0" presId="urn:microsoft.com/office/officeart/2005/8/layout/radial6"/>
    <dgm:cxn modelId="{278A3BA6-3BF6-4193-B15D-EEA40FF84BEC}" type="presParOf" srcId="{1B6CCAE2-4A44-4D34-844F-4482A79E0B7E}" destId="{8D892C71-8BA7-4E74-A992-F8006A8A2F33}" srcOrd="2" destOrd="0" presId="urn:microsoft.com/office/officeart/2005/8/layout/radial6"/>
    <dgm:cxn modelId="{D9CB2007-E556-4A0D-85A3-5C02DCEB0941}" type="presParOf" srcId="{1B6CCAE2-4A44-4D34-844F-4482A79E0B7E}" destId="{755766DC-1EF7-4E3C-8F8A-7C3F016336DA}" srcOrd="3" destOrd="0" presId="urn:microsoft.com/office/officeart/2005/8/layout/radial6"/>
    <dgm:cxn modelId="{3F131E09-141D-4656-9ABA-486FE22BDA5C}" type="presParOf" srcId="{1B6CCAE2-4A44-4D34-844F-4482A79E0B7E}" destId="{E323A49C-939E-471F-A9BF-6516D91437FA}" srcOrd="4" destOrd="0" presId="urn:microsoft.com/office/officeart/2005/8/layout/radial6"/>
    <dgm:cxn modelId="{448ED1B0-CFC4-4A7C-BFBD-7047FCD7FA88}" type="presParOf" srcId="{1B6CCAE2-4A44-4D34-844F-4482A79E0B7E}" destId="{680F9D11-1049-4B1B-B059-57AF73C31E0F}" srcOrd="5" destOrd="0" presId="urn:microsoft.com/office/officeart/2005/8/layout/radial6"/>
    <dgm:cxn modelId="{3F4DFD4F-1CB8-4403-A3E5-E5ABADEA2CFB}" type="presParOf" srcId="{1B6CCAE2-4A44-4D34-844F-4482A79E0B7E}" destId="{3DD91C9B-16AB-4E50-A7A6-EA9F91507756}" srcOrd="6" destOrd="0" presId="urn:microsoft.com/office/officeart/2005/8/layout/radial6"/>
    <dgm:cxn modelId="{ECF488B0-3EE6-478D-8436-72750D5E91D2}" type="presParOf" srcId="{1B6CCAE2-4A44-4D34-844F-4482A79E0B7E}" destId="{55A39E4C-7225-4B5B-9BE7-4C8B1DC303AE}" srcOrd="7" destOrd="0" presId="urn:microsoft.com/office/officeart/2005/8/layout/radial6"/>
    <dgm:cxn modelId="{F18FAC81-B567-441A-BE14-1FB82AA74033}" type="presParOf" srcId="{1B6CCAE2-4A44-4D34-844F-4482A79E0B7E}" destId="{0C6F4ACF-E340-453D-947C-5A1A6D00664D}" srcOrd="8" destOrd="0" presId="urn:microsoft.com/office/officeart/2005/8/layout/radial6"/>
    <dgm:cxn modelId="{743BF4C8-BCFE-4B3C-B793-447FAAE76A5A}" type="presParOf" srcId="{1B6CCAE2-4A44-4D34-844F-4482A79E0B7E}" destId="{66AE9111-C54B-4728-9722-9C2B8F600199}" srcOrd="9" destOrd="0" presId="urn:microsoft.com/office/officeart/2005/8/layout/radial6"/>
    <dgm:cxn modelId="{E9C57CAF-30BD-46DA-939C-169CA665FDC8}" type="presParOf" srcId="{1B6CCAE2-4A44-4D34-844F-4482A79E0B7E}" destId="{3D3641B4-A604-470A-B9C9-503E3DD6DE9E}" srcOrd="10" destOrd="0" presId="urn:microsoft.com/office/officeart/2005/8/layout/radial6"/>
    <dgm:cxn modelId="{7567C70C-7323-47E5-A968-70FDE5E482DD}" type="presParOf" srcId="{1B6CCAE2-4A44-4D34-844F-4482A79E0B7E}" destId="{B7CA53DC-AF04-41B5-A0E7-42275CBA9FDF}" srcOrd="11" destOrd="0" presId="urn:microsoft.com/office/officeart/2005/8/layout/radial6"/>
    <dgm:cxn modelId="{2EB82358-67D0-4845-B92C-49BA568E2DD4}" type="presParOf" srcId="{1B6CCAE2-4A44-4D34-844F-4482A79E0B7E}" destId="{851B38F1-03BA-437D-AA40-D7719916CE9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09CF9C-3ABD-47CE-91FF-179D5245141E}" type="doc">
      <dgm:prSet loTypeId="urn:microsoft.com/office/officeart/2005/8/layout/radial6" loCatId="cycle" qsTypeId="urn:microsoft.com/office/officeart/2005/8/quickstyle/simple5" qsCatId="simple" csTypeId="urn:microsoft.com/office/officeart/2005/8/colors/colorful1#4" csCatId="colorful" phldr="1"/>
      <dgm:spPr/>
      <dgm:t>
        <a:bodyPr/>
        <a:lstStyle/>
        <a:p>
          <a:endParaRPr lang="nl-NL"/>
        </a:p>
      </dgm:t>
    </dgm:pt>
    <dgm:pt modelId="{9D8D9983-5551-421E-B8D3-AD32F5AA5AA5}">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nl-NL" dirty="0"/>
        </a:p>
      </dgm:t>
    </dgm:pt>
    <dgm:pt modelId="{FF9A49AD-90EB-4C26-9379-5EB00818B0A7}" type="parTrans" cxnId="{29F03F86-8C8F-46E7-BEEE-CE1D1BFB3556}">
      <dgm:prSet/>
      <dgm:spPr/>
      <dgm:t>
        <a:bodyPr/>
        <a:lstStyle/>
        <a:p>
          <a:endParaRPr lang="nl-NL"/>
        </a:p>
      </dgm:t>
    </dgm:pt>
    <dgm:pt modelId="{5FAA92EC-D97A-4123-8EBF-C4FF67BD8A67}" type="sibTrans" cxnId="{29F03F86-8C8F-46E7-BEEE-CE1D1BFB3556}">
      <dgm:prSet/>
      <dgm:spPr/>
      <dgm:t>
        <a:bodyPr/>
        <a:lstStyle/>
        <a:p>
          <a:endParaRPr lang="nl-NL"/>
        </a:p>
      </dgm:t>
    </dgm:pt>
    <dgm:pt modelId="{E924F58E-4BAB-4244-BD8F-0C2BDAB12176}">
      <dgm:prSet phldrT="[Tekst]">
        <dgm:style>
          <a:lnRef idx="0">
            <a:schemeClr val="accent4"/>
          </a:lnRef>
          <a:fillRef idx="3">
            <a:schemeClr val="accent4"/>
          </a:fillRef>
          <a:effectRef idx="3">
            <a:schemeClr val="accent4"/>
          </a:effectRef>
          <a:fontRef idx="minor">
            <a:schemeClr val="lt1"/>
          </a:fontRef>
        </dgm:style>
      </dgm:prSet>
      <dgm:spPr>
        <a:blipFill rotWithShape="0">
          <a:blip xmlns:r="http://schemas.openxmlformats.org/officeDocument/2006/relationships" r:embed="rId2">
            <a:lum bright="70000"/>
          </a:blip>
          <a:stretch>
            <a:fillRect/>
          </a:stretch>
        </a:blipFill>
      </dgm:spPr>
      <dgm:t>
        <a:bodyPr/>
        <a:lstStyle/>
        <a:p>
          <a:endParaRPr lang="nl-NL" dirty="0"/>
        </a:p>
      </dgm:t>
    </dgm:pt>
    <dgm:pt modelId="{BF70E372-DFAC-4330-A37B-219EDCA96853}" type="parTrans" cxnId="{F4D6E5E9-CEBA-4F83-9160-0439B0AA0DA9}">
      <dgm:prSet/>
      <dgm:spPr/>
      <dgm:t>
        <a:bodyPr/>
        <a:lstStyle/>
        <a:p>
          <a:endParaRPr lang="nl-NL"/>
        </a:p>
      </dgm:t>
    </dgm:pt>
    <dgm:pt modelId="{0606D957-2B47-4F29-BE1D-0C5391EE1E62}" type="sibTrans" cxnId="{F4D6E5E9-CEBA-4F83-9160-0439B0AA0DA9}">
      <dgm:prSet/>
      <dgm:spPr/>
      <dgm:t>
        <a:bodyPr/>
        <a:lstStyle/>
        <a:p>
          <a:endParaRPr lang="nl-NL"/>
        </a:p>
      </dgm:t>
    </dgm:pt>
    <dgm:pt modelId="{09B1464E-7664-4CD4-89EA-4B222651AD07}">
      <dgm:prSet phldrT="[Tekst]">
        <dgm:style>
          <a:lnRef idx="0">
            <a:schemeClr val="accent2"/>
          </a:lnRef>
          <a:fillRef idx="3">
            <a:schemeClr val="accent2"/>
          </a:fillRef>
          <a:effectRef idx="3">
            <a:schemeClr val="accent2"/>
          </a:effectRef>
          <a:fontRef idx="minor">
            <a:schemeClr val="lt1"/>
          </a:fontRef>
        </dgm:style>
      </dgm:prSet>
      <dgm:spPr>
        <a:blipFill rotWithShape="0">
          <a:blip xmlns:r="http://schemas.openxmlformats.org/officeDocument/2006/relationships" r:embed="rId3">
            <a:lum/>
          </a:blip>
          <a:stretch>
            <a:fillRect/>
          </a:stretch>
        </a:blipFill>
      </dgm:spPr>
      <dgm:t>
        <a:bodyPr/>
        <a:lstStyle/>
        <a:p>
          <a:endParaRPr lang="nl-NL" dirty="0"/>
        </a:p>
      </dgm:t>
    </dgm:pt>
    <dgm:pt modelId="{AE3BC1E2-4DB0-4463-82EB-4000FAEA48F1}" type="parTrans" cxnId="{4A877BCE-7E0F-425D-85BB-E24D15840A67}">
      <dgm:prSet/>
      <dgm:spPr/>
      <dgm:t>
        <a:bodyPr/>
        <a:lstStyle/>
        <a:p>
          <a:endParaRPr lang="nl-NL"/>
        </a:p>
      </dgm:t>
    </dgm:pt>
    <dgm:pt modelId="{994DA3C0-6B32-463A-B8C8-C1C3D6C973D7}" type="sibTrans" cxnId="{4A877BCE-7E0F-425D-85BB-E24D15840A67}">
      <dgm:prSet/>
      <dgm:spPr/>
      <dgm:t>
        <a:bodyPr/>
        <a:lstStyle/>
        <a:p>
          <a:endParaRPr lang="nl-NL"/>
        </a:p>
      </dgm:t>
    </dgm:pt>
    <dgm:pt modelId="{91B729A7-4D1D-4C26-A852-59A86DC64F40}">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4">
            <a:lum/>
          </a:blip>
          <a:stretch>
            <a:fillRect/>
          </a:stretch>
        </a:blipFill>
      </dgm:spPr>
      <dgm:t>
        <a:bodyPr/>
        <a:lstStyle/>
        <a:p>
          <a:endParaRPr lang="nl-NL" dirty="0"/>
        </a:p>
      </dgm:t>
    </dgm:pt>
    <dgm:pt modelId="{C51D7382-065F-4846-AD49-AC995230A51F}" type="parTrans" cxnId="{BE1F4FE7-6789-4486-8B74-76E563F82184}">
      <dgm:prSet/>
      <dgm:spPr/>
      <dgm:t>
        <a:bodyPr/>
        <a:lstStyle/>
        <a:p>
          <a:endParaRPr lang="nl-NL"/>
        </a:p>
      </dgm:t>
    </dgm:pt>
    <dgm:pt modelId="{44295742-8C6C-45CA-AB63-7F9183C9652B}" type="sibTrans" cxnId="{BE1F4FE7-6789-4486-8B74-76E563F82184}">
      <dgm:prSet/>
      <dgm:spPr/>
      <dgm:t>
        <a:bodyPr/>
        <a:lstStyle/>
        <a:p>
          <a:endParaRPr lang="nl-NL"/>
        </a:p>
      </dgm:t>
    </dgm:pt>
    <dgm:pt modelId="{9CECD159-0F43-4BF8-A806-1FDEFB7118DE}">
      <dgm:prSet phldrT="[Tekst]">
        <dgm:style>
          <a:lnRef idx="0">
            <a:schemeClr val="accent3"/>
          </a:lnRef>
          <a:fillRef idx="3">
            <a:schemeClr val="accent3"/>
          </a:fillRef>
          <a:effectRef idx="3">
            <a:schemeClr val="accent3"/>
          </a:effectRef>
          <a:fontRef idx="minor">
            <a:schemeClr val="lt1"/>
          </a:fontRef>
        </dgm:style>
      </dgm:prSet>
      <dgm:spPr>
        <a:blipFill rotWithShape="0">
          <a:blip xmlns:r="http://schemas.openxmlformats.org/officeDocument/2006/relationships" r:embed="rId5">
            <a:lum bright="70000"/>
          </a:blip>
          <a:stretch>
            <a:fillRect/>
          </a:stretch>
        </a:blipFill>
      </dgm:spPr>
      <dgm:t>
        <a:bodyPr/>
        <a:lstStyle/>
        <a:p>
          <a:endParaRPr lang="nl-NL" dirty="0"/>
        </a:p>
      </dgm:t>
    </dgm:pt>
    <dgm:pt modelId="{BB8FB4D2-3314-4096-955C-CA179F2353FB}" type="sibTrans" cxnId="{33509264-EDE6-44C8-B948-FD4A6037345B}">
      <dgm:prSet/>
      <dgm:spPr/>
      <dgm:t>
        <a:bodyPr/>
        <a:lstStyle/>
        <a:p>
          <a:endParaRPr lang="nl-NL"/>
        </a:p>
      </dgm:t>
    </dgm:pt>
    <dgm:pt modelId="{75B63F3B-A922-4ECA-AD7C-1399C5C1FC58}" type="parTrans" cxnId="{33509264-EDE6-44C8-B948-FD4A6037345B}">
      <dgm:prSet/>
      <dgm:spPr/>
      <dgm:t>
        <a:bodyPr/>
        <a:lstStyle/>
        <a:p>
          <a:endParaRPr lang="nl-NL"/>
        </a:p>
      </dgm:t>
    </dgm:pt>
    <dgm:pt modelId="{1B6CCAE2-4A44-4D34-844F-4482A79E0B7E}" type="pres">
      <dgm:prSet presAssocID="{2409CF9C-3ABD-47CE-91FF-179D5245141E}" presName="Name0" presStyleCnt="0">
        <dgm:presLayoutVars>
          <dgm:chMax val="1"/>
          <dgm:dir/>
          <dgm:animLvl val="ctr"/>
          <dgm:resizeHandles val="exact"/>
        </dgm:presLayoutVars>
      </dgm:prSet>
      <dgm:spPr/>
    </dgm:pt>
    <dgm:pt modelId="{11A36D33-E034-4192-8E76-11E5D4CE277B}" type="pres">
      <dgm:prSet presAssocID="{9D8D9983-5551-421E-B8D3-AD32F5AA5AA5}" presName="centerShape" presStyleLbl="node0" presStyleIdx="0" presStyleCnt="1"/>
      <dgm:spPr/>
    </dgm:pt>
    <dgm:pt modelId="{9E84D6C5-3565-4F10-A335-5DA7DF01F395}" type="pres">
      <dgm:prSet presAssocID="{E924F58E-4BAB-4244-BD8F-0C2BDAB12176}" presName="node" presStyleLbl="node1" presStyleIdx="0" presStyleCnt="4">
        <dgm:presLayoutVars>
          <dgm:bulletEnabled val="1"/>
        </dgm:presLayoutVars>
      </dgm:prSet>
      <dgm:spPr/>
    </dgm:pt>
    <dgm:pt modelId="{8D892C71-8BA7-4E74-A992-F8006A8A2F33}" type="pres">
      <dgm:prSet presAssocID="{E924F58E-4BAB-4244-BD8F-0C2BDAB12176}" presName="dummy" presStyleCnt="0"/>
      <dgm:spPr/>
    </dgm:pt>
    <dgm:pt modelId="{755766DC-1EF7-4E3C-8F8A-7C3F016336DA}" type="pres">
      <dgm:prSet presAssocID="{0606D957-2B47-4F29-BE1D-0C5391EE1E62}" presName="sibTrans" presStyleLbl="sibTrans2D1" presStyleIdx="0" presStyleCnt="4"/>
      <dgm:spPr/>
    </dgm:pt>
    <dgm:pt modelId="{E323A49C-939E-471F-A9BF-6516D91437FA}" type="pres">
      <dgm:prSet presAssocID="{9CECD159-0F43-4BF8-A806-1FDEFB7118DE}" presName="node" presStyleLbl="node1" presStyleIdx="1" presStyleCnt="4">
        <dgm:presLayoutVars>
          <dgm:bulletEnabled val="1"/>
        </dgm:presLayoutVars>
      </dgm:prSet>
      <dgm:spPr/>
    </dgm:pt>
    <dgm:pt modelId="{680F9D11-1049-4B1B-B059-57AF73C31E0F}" type="pres">
      <dgm:prSet presAssocID="{9CECD159-0F43-4BF8-A806-1FDEFB7118DE}" presName="dummy" presStyleCnt="0"/>
      <dgm:spPr/>
    </dgm:pt>
    <dgm:pt modelId="{3DD91C9B-16AB-4E50-A7A6-EA9F91507756}" type="pres">
      <dgm:prSet presAssocID="{BB8FB4D2-3314-4096-955C-CA179F2353FB}" presName="sibTrans" presStyleLbl="sibTrans2D1" presStyleIdx="1" presStyleCnt="4"/>
      <dgm:spPr/>
    </dgm:pt>
    <dgm:pt modelId="{55A39E4C-7225-4B5B-9BE7-4C8B1DC303AE}" type="pres">
      <dgm:prSet presAssocID="{09B1464E-7664-4CD4-89EA-4B222651AD07}" presName="node" presStyleLbl="node1" presStyleIdx="2" presStyleCnt="4" custRadScaleRad="100028">
        <dgm:presLayoutVars>
          <dgm:bulletEnabled val="1"/>
        </dgm:presLayoutVars>
      </dgm:prSet>
      <dgm:spPr/>
    </dgm:pt>
    <dgm:pt modelId="{0C6F4ACF-E340-453D-947C-5A1A6D00664D}" type="pres">
      <dgm:prSet presAssocID="{09B1464E-7664-4CD4-89EA-4B222651AD07}" presName="dummy" presStyleCnt="0"/>
      <dgm:spPr/>
    </dgm:pt>
    <dgm:pt modelId="{66AE9111-C54B-4728-9722-9C2B8F600199}" type="pres">
      <dgm:prSet presAssocID="{994DA3C0-6B32-463A-B8C8-C1C3D6C973D7}" presName="sibTrans" presStyleLbl="sibTrans2D1" presStyleIdx="2" presStyleCnt="4"/>
      <dgm:spPr/>
    </dgm:pt>
    <dgm:pt modelId="{3D3641B4-A604-470A-B9C9-503E3DD6DE9E}" type="pres">
      <dgm:prSet presAssocID="{91B729A7-4D1D-4C26-A852-59A86DC64F40}" presName="node" presStyleLbl="node1" presStyleIdx="3" presStyleCnt="4" custRadScaleRad="100007" custRadScaleInc="-2310">
        <dgm:presLayoutVars>
          <dgm:bulletEnabled val="1"/>
        </dgm:presLayoutVars>
      </dgm:prSet>
      <dgm:spPr/>
    </dgm:pt>
    <dgm:pt modelId="{B7CA53DC-AF04-41B5-A0E7-42275CBA9FDF}" type="pres">
      <dgm:prSet presAssocID="{91B729A7-4D1D-4C26-A852-59A86DC64F40}" presName="dummy" presStyleCnt="0"/>
      <dgm:spPr/>
    </dgm:pt>
    <dgm:pt modelId="{851B38F1-03BA-437D-AA40-D7719916CE95}" type="pres">
      <dgm:prSet presAssocID="{44295742-8C6C-45CA-AB63-7F9183C9652B}" presName="sibTrans" presStyleLbl="sibTrans2D1" presStyleIdx="3" presStyleCnt="4"/>
      <dgm:spPr/>
    </dgm:pt>
  </dgm:ptLst>
  <dgm:cxnLst>
    <dgm:cxn modelId="{85F8C61F-9871-4FDB-A18D-5A436B43433A}" type="presOf" srcId="{9CECD159-0F43-4BF8-A806-1FDEFB7118DE}" destId="{E323A49C-939E-471F-A9BF-6516D91437FA}" srcOrd="0" destOrd="0" presId="urn:microsoft.com/office/officeart/2005/8/layout/radial6"/>
    <dgm:cxn modelId="{C67FD93E-EFAC-4918-AC11-4B2C5AA0F141}" type="presOf" srcId="{91B729A7-4D1D-4C26-A852-59A86DC64F40}" destId="{3D3641B4-A604-470A-B9C9-503E3DD6DE9E}" srcOrd="0" destOrd="0" presId="urn:microsoft.com/office/officeart/2005/8/layout/radial6"/>
    <dgm:cxn modelId="{33509264-EDE6-44C8-B948-FD4A6037345B}" srcId="{9D8D9983-5551-421E-B8D3-AD32F5AA5AA5}" destId="{9CECD159-0F43-4BF8-A806-1FDEFB7118DE}" srcOrd="1" destOrd="0" parTransId="{75B63F3B-A922-4ECA-AD7C-1399C5C1FC58}" sibTransId="{BB8FB4D2-3314-4096-955C-CA179F2353FB}"/>
    <dgm:cxn modelId="{B4B8847B-1DE0-4C86-BA7B-F0D75D510033}" type="presOf" srcId="{2409CF9C-3ABD-47CE-91FF-179D5245141E}" destId="{1B6CCAE2-4A44-4D34-844F-4482A79E0B7E}" srcOrd="0" destOrd="0" presId="urn:microsoft.com/office/officeart/2005/8/layout/radial6"/>
    <dgm:cxn modelId="{29F03F86-8C8F-46E7-BEEE-CE1D1BFB3556}" srcId="{2409CF9C-3ABD-47CE-91FF-179D5245141E}" destId="{9D8D9983-5551-421E-B8D3-AD32F5AA5AA5}" srcOrd="0" destOrd="0" parTransId="{FF9A49AD-90EB-4C26-9379-5EB00818B0A7}" sibTransId="{5FAA92EC-D97A-4123-8EBF-C4FF67BD8A67}"/>
    <dgm:cxn modelId="{8F4C9399-57C3-4020-BE93-0D76ACCCF156}" type="presOf" srcId="{0606D957-2B47-4F29-BE1D-0C5391EE1E62}" destId="{755766DC-1EF7-4E3C-8F8A-7C3F016336DA}" srcOrd="0" destOrd="0" presId="urn:microsoft.com/office/officeart/2005/8/layout/radial6"/>
    <dgm:cxn modelId="{B5F2059F-770B-460A-B412-36DA888BBCF9}" type="presOf" srcId="{E924F58E-4BAB-4244-BD8F-0C2BDAB12176}" destId="{9E84D6C5-3565-4F10-A335-5DA7DF01F395}" srcOrd="0" destOrd="0" presId="urn:microsoft.com/office/officeart/2005/8/layout/radial6"/>
    <dgm:cxn modelId="{43A67DB3-D90E-46F1-AE26-D0BB39CC8E68}" type="presOf" srcId="{9D8D9983-5551-421E-B8D3-AD32F5AA5AA5}" destId="{11A36D33-E034-4192-8E76-11E5D4CE277B}" srcOrd="0" destOrd="0" presId="urn:microsoft.com/office/officeart/2005/8/layout/radial6"/>
    <dgm:cxn modelId="{4A877BCE-7E0F-425D-85BB-E24D15840A67}" srcId="{9D8D9983-5551-421E-B8D3-AD32F5AA5AA5}" destId="{09B1464E-7664-4CD4-89EA-4B222651AD07}" srcOrd="2" destOrd="0" parTransId="{AE3BC1E2-4DB0-4463-82EB-4000FAEA48F1}" sibTransId="{994DA3C0-6B32-463A-B8C8-C1C3D6C973D7}"/>
    <dgm:cxn modelId="{9C2239E3-4FB6-4D60-A109-EA890829E904}" type="presOf" srcId="{09B1464E-7664-4CD4-89EA-4B222651AD07}" destId="{55A39E4C-7225-4B5B-9BE7-4C8B1DC303AE}" srcOrd="0" destOrd="0" presId="urn:microsoft.com/office/officeart/2005/8/layout/radial6"/>
    <dgm:cxn modelId="{BE1F4FE7-6789-4486-8B74-76E563F82184}" srcId="{9D8D9983-5551-421E-B8D3-AD32F5AA5AA5}" destId="{91B729A7-4D1D-4C26-A852-59A86DC64F40}" srcOrd="3" destOrd="0" parTransId="{C51D7382-065F-4846-AD49-AC995230A51F}" sibTransId="{44295742-8C6C-45CA-AB63-7F9183C9652B}"/>
    <dgm:cxn modelId="{F4D6E5E9-CEBA-4F83-9160-0439B0AA0DA9}" srcId="{9D8D9983-5551-421E-B8D3-AD32F5AA5AA5}" destId="{E924F58E-4BAB-4244-BD8F-0C2BDAB12176}" srcOrd="0" destOrd="0" parTransId="{BF70E372-DFAC-4330-A37B-219EDCA96853}" sibTransId="{0606D957-2B47-4F29-BE1D-0C5391EE1E62}"/>
    <dgm:cxn modelId="{1BD296EB-5599-4C0D-8710-B2F57F28423F}" type="presOf" srcId="{BB8FB4D2-3314-4096-955C-CA179F2353FB}" destId="{3DD91C9B-16AB-4E50-A7A6-EA9F91507756}" srcOrd="0" destOrd="0" presId="urn:microsoft.com/office/officeart/2005/8/layout/radial6"/>
    <dgm:cxn modelId="{32CCF2EB-EB22-4265-B860-DE54B71B2C67}" type="presOf" srcId="{994DA3C0-6B32-463A-B8C8-C1C3D6C973D7}" destId="{66AE9111-C54B-4728-9722-9C2B8F600199}" srcOrd="0" destOrd="0" presId="urn:microsoft.com/office/officeart/2005/8/layout/radial6"/>
    <dgm:cxn modelId="{5F2165EF-8627-487B-9361-9CF1A76466FF}" type="presOf" srcId="{44295742-8C6C-45CA-AB63-7F9183C9652B}" destId="{851B38F1-03BA-437D-AA40-D7719916CE95}" srcOrd="0" destOrd="0" presId="urn:microsoft.com/office/officeart/2005/8/layout/radial6"/>
    <dgm:cxn modelId="{6A4C34FB-3F7F-49E1-823B-B632082C3727}" type="presParOf" srcId="{1B6CCAE2-4A44-4D34-844F-4482A79E0B7E}" destId="{11A36D33-E034-4192-8E76-11E5D4CE277B}" srcOrd="0" destOrd="0" presId="urn:microsoft.com/office/officeart/2005/8/layout/radial6"/>
    <dgm:cxn modelId="{77E6DC96-10E8-4B66-B74E-74980D237123}" type="presParOf" srcId="{1B6CCAE2-4A44-4D34-844F-4482A79E0B7E}" destId="{9E84D6C5-3565-4F10-A335-5DA7DF01F395}" srcOrd="1" destOrd="0" presId="urn:microsoft.com/office/officeart/2005/8/layout/radial6"/>
    <dgm:cxn modelId="{EE6D3E7D-6069-46F7-993D-45ADD3A9F2B5}" type="presParOf" srcId="{1B6CCAE2-4A44-4D34-844F-4482A79E0B7E}" destId="{8D892C71-8BA7-4E74-A992-F8006A8A2F33}" srcOrd="2" destOrd="0" presId="urn:microsoft.com/office/officeart/2005/8/layout/radial6"/>
    <dgm:cxn modelId="{E30A2446-AEAC-49D4-B76A-F5E588E90D86}" type="presParOf" srcId="{1B6CCAE2-4A44-4D34-844F-4482A79E0B7E}" destId="{755766DC-1EF7-4E3C-8F8A-7C3F016336DA}" srcOrd="3" destOrd="0" presId="urn:microsoft.com/office/officeart/2005/8/layout/radial6"/>
    <dgm:cxn modelId="{A2AE37D9-12E4-4C7B-9821-3C69E2308821}" type="presParOf" srcId="{1B6CCAE2-4A44-4D34-844F-4482A79E0B7E}" destId="{E323A49C-939E-471F-A9BF-6516D91437FA}" srcOrd="4" destOrd="0" presId="urn:microsoft.com/office/officeart/2005/8/layout/radial6"/>
    <dgm:cxn modelId="{8FE4E745-D701-459F-9678-C7E157057F2A}" type="presParOf" srcId="{1B6CCAE2-4A44-4D34-844F-4482A79E0B7E}" destId="{680F9D11-1049-4B1B-B059-57AF73C31E0F}" srcOrd="5" destOrd="0" presId="urn:microsoft.com/office/officeart/2005/8/layout/radial6"/>
    <dgm:cxn modelId="{F125912B-B963-44DD-8757-362D82B8C52A}" type="presParOf" srcId="{1B6CCAE2-4A44-4D34-844F-4482A79E0B7E}" destId="{3DD91C9B-16AB-4E50-A7A6-EA9F91507756}" srcOrd="6" destOrd="0" presId="urn:microsoft.com/office/officeart/2005/8/layout/radial6"/>
    <dgm:cxn modelId="{B4B99A53-F67F-48CC-9076-14505BDC9AE4}" type="presParOf" srcId="{1B6CCAE2-4A44-4D34-844F-4482A79E0B7E}" destId="{55A39E4C-7225-4B5B-9BE7-4C8B1DC303AE}" srcOrd="7" destOrd="0" presId="urn:microsoft.com/office/officeart/2005/8/layout/radial6"/>
    <dgm:cxn modelId="{444B93F7-6DEE-4CBA-A374-638B1AF2B174}" type="presParOf" srcId="{1B6CCAE2-4A44-4D34-844F-4482A79E0B7E}" destId="{0C6F4ACF-E340-453D-947C-5A1A6D00664D}" srcOrd="8" destOrd="0" presId="urn:microsoft.com/office/officeart/2005/8/layout/radial6"/>
    <dgm:cxn modelId="{10ADE5DF-D10B-4825-B403-A61DBFECC512}" type="presParOf" srcId="{1B6CCAE2-4A44-4D34-844F-4482A79E0B7E}" destId="{66AE9111-C54B-4728-9722-9C2B8F600199}" srcOrd="9" destOrd="0" presId="urn:microsoft.com/office/officeart/2005/8/layout/radial6"/>
    <dgm:cxn modelId="{674A9FE2-289E-4C7F-8BED-5D798AC75BB6}" type="presParOf" srcId="{1B6CCAE2-4A44-4D34-844F-4482A79E0B7E}" destId="{3D3641B4-A604-470A-B9C9-503E3DD6DE9E}" srcOrd="10" destOrd="0" presId="urn:microsoft.com/office/officeart/2005/8/layout/radial6"/>
    <dgm:cxn modelId="{246F0A2C-BED1-419B-B0AE-BEFC6390A66A}" type="presParOf" srcId="{1B6CCAE2-4A44-4D34-844F-4482A79E0B7E}" destId="{B7CA53DC-AF04-41B5-A0E7-42275CBA9FDF}" srcOrd="11" destOrd="0" presId="urn:microsoft.com/office/officeart/2005/8/layout/radial6"/>
    <dgm:cxn modelId="{28AE72DE-5663-4050-AC75-8215BC64D59F}" type="presParOf" srcId="{1B6CCAE2-4A44-4D34-844F-4482A79E0B7E}" destId="{851B38F1-03BA-437D-AA40-D7719916CE9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09CF9C-3ABD-47CE-91FF-179D5245141E}" type="doc">
      <dgm:prSet loTypeId="urn:microsoft.com/office/officeart/2005/8/layout/radial6" loCatId="cycle" qsTypeId="urn:microsoft.com/office/officeart/2005/8/quickstyle/simple5" qsCatId="simple" csTypeId="urn:microsoft.com/office/officeart/2005/8/colors/colorful1#5" csCatId="colorful" phldr="1"/>
      <dgm:spPr/>
      <dgm:t>
        <a:bodyPr/>
        <a:lstStyle/>
        <a:p>
          <a:endParaRPr lang="nl-NL"/>
        </a:p>
      </dgm:t>
    </dgm:pt>
    <dgm:pt modelId="{9D8D9983-5551-421E-B8D3-AD32F5AA5AA5}">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nl-NL" dirty="0"/>
        </a:p>
      </dgm:t>
    </dgm:pt>
    <dgm:pt modelId="{FF9A49AD-90EB-4C26-9379-5EB00818B0A7}" type="parTrans" cxnId="{29F03F86-8C8F-46E7-BEEE-CE1D1BFB3556}">
      <dgm:prSet/>
      <dgm:spPr/>
      <dgm:t>
        <a:bodyPr/>
        <a:lstStyle/>
        <a:p>
          <a:endParaRPr lang="nl-NL"/>
        </a:p>
      </dgm:t>
    </dgm:pt>
    <dgm:pt modelId="{5FAA92EC-D97A-4123-8EBF-C4FF67BD8A67}" type="sibTrans" cxnId="{29F03F86-8C8F-46E7-BEEE-CE1D1BFB3556}">
      <dgm:prSet/>
      <dgm:spPr/>
      <dgm:t>
        <a:bodyPr/>
        <a:lstStyle/>
        <a:p>
          <a:endParaRPr lang="nl-NL"/>
        </a:p>
      </dgm:t>
    </dgm:pt>
    <dgm:pt modelId="{E924F58E-4BAB-4244-BD8F-0C2BDAB12176}">
      <dgm:prSet phldrT="[Tekst]">
        <dgm:style>
          <a:lnRef idx="0">
            <a:schemeClr val="accent4"/>
          </a:lnRef>
          <a:fillRef idx="3">
            <a:schemeClr val="accent4"/>
          </a:fillRef>
          <a:effectRef idx="3">
            <a:schemeClr val="accent4"/>
          </a:effectRef>
          <a:fontRef idx="minor">
            <a:schemeClr val="lt1"/>
          </a:fontRef>
        </dgm:style>
      </dgm:prSet>
      <dgm:spPr>
        <a:blipFill rotWithShape="0">
          <a:blip xmlns:r="http://schemas.openxmlformats.org/officeDocument/2006/relationships" r:embed="rId2">
            <a:lum bright="70000"/>
          </a:blip>
          <a:stretch>
            <a:fillRect/>
          </a:stretch>
        </a:blipFill>
      </dgm:spPr>
      <dgm:t>
        <a:bodyPr/>
        <a:lstStyle/>
        <a:p>
          <a:endParaRPr lang="nl-NL" dirty="0"/>
        </a:p>
      </dgm:t>
    </dgm:pt>
    <dgm:pt modelId="{BF70E372-DFAC-4330-A37B-219EDCA96853}" type="parTrans" cxnId="{F4D6E5E9-CEBA-4F83-9160-0439B0AA0DA9}">
      <dgm:prSet/>
      <dgm:spPr/>
      <dgm:t>
        <a:bodyPr/>
        <a:lstStyle/>
        <a:p>
          <a:endParaRPr lang="nl-NL"/>
        </a:p>
      </dgm:t>
    </dgm:pt>
    <dgm:pt modelId="{0606D957-2B47-4F29-BE1D-0C5391EE1E62}" type="sibTrans" cxnId="{F4D6E5E9-CEBA-4F83-9160-0439B0AA0DA9}">
      <dgm:prSet/>
      <dgm:spPr/>
      <dgm:t>
        <a:bodyPr/>
        <a:lstStyle/>
        <a:p>
          <a:endParaRPr lang="nl-NL"/>
        </a:p>
      </dgm:t>
    </dgm:pt>
    <dgm:pt modelId="{09B1464E-7664-4CD4-89EA-4B222651AD07}">
      <dgm:prSet phldrT="[Tekst]">
        <dgm:style>
          <a:lnRef idx="0">
            <a:schemeClr val="accent2"/>
          </a:lnRef>
          <a:fillRef idx="3">
            <a:schemeClr val="accent2"/>
          </a:fillRef>
          <a:effectRef idx="3">
            <a:schemeClr val="accent2"/>
          </a:effectRef>
          <a:fontRef idx="minor">
            <a:schemeClr val="lt1"/>
          </a:fontRef>
        </dgm:style>
      </dgm:prSet>
      <dgm:spPr>
        <a:blipFill rotWithShape="0">
          <a:blip xmlns:r="http://schemas.openxmlformats.org/officeDocument/2006/relationships" r:embed="rId3">
            <a:lum/>
          </a:blip>
          <a:stretch>
            <a:fillRect/>
          </a:stretch>
        </a:blipFill>
      </dgm:spPr>
      <dgm:t>
        <a:bodyPr/>
        <a:lstStyle/>
        <a:p>
          <a:endParaRPr lang="nl-NL" dirty="0"/>
        </a:p>
      </dgm:t>
    </dgm:pt>
    <dgm:pt modelId="{AE3BC1E2-4DB0-4463-82EB-4000FAEA48F1}" type="parTrans" cxnId="{4A877BCE-7E0F-425D-85BB-E24D15840A67}">
      <dgm:prSet/>
      <dgm:spPr/>
      <dgm:t>
        <a:bodyPr/>
        <a:lstStyle/>
        <a:p>
          <a:endParaRPr lang="nl-NL"/>
        </a:p>
      </dgm:t>
    </dgm:pt>
    <dgm:pt modelId="{994DA3C0-6B32-463A-B8C8-C1C3D6C973D7}" type="sibTrans" cxnId="{4A877BCE-7E0F-425D-85BB-E24D15840A67}">
      <dgm:prSet/>
      <dgm:spPr/>
      <dgm:t>
        <a:bodyPr/>
        <a:lstStyle/>
        <a:p>
          <a:endParaRPr lang="nl-NL"/>
        </a:p>
      </dgm:t>
    </dgm:pt>
    <dgm:pt modelId="{91B729A7-4D1D-4C26-A852-59A86DC64F40}">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4">
            <a:lum bright="70000"/>
          </a:blip>
          <a:stretch>
            <a:fillRect/>
          </a:stretch>
        </a:blipFill>
      </dgm:spPr>
      <dgm:t>
        <a:bodyPr/>
        <a:lstStyle/>
        <a:p>
          <a:endParaRPr lang="nl-NL" dirty="0"/>
        </a:p>
      </dgm:t>
    </dgm:pt>
    <dgm:pt modelId="{C51D7382-065F-4846-AD49-AC995230A51F}" type="parTrans" cxnId="{BE1F4FE7-6789-4486-8B74-76E563F82184}">
      <dgm:prSet/>
      <dgm:spPr/>
      <dgm:t>
        <a:bodyPr/>
        <a:lstStyle/>
        <a:p>
          <a:endParaRPr lang="nl-NL"/>
        </a:p>
      </dgm:t>
    </dgm:pt>
    <dgm:pt modelId="{44295742-8C6C-45CA-AB63-7F9183C9652B}" type="sibTrans" cxnId="{BE1F4FE7-6789-4486-8B74-76E563F82184}">
      <dgm:prSet/>
      <dgm:spPr/>
      <dgm:t>
        <a:bodyPr/>
        <a:lstStyle/>
        <a:p>
          <a:endParaRPr lang="nl-NL"/>
        </a:p>
      </dgm:t>
    </dgm:pt>
    <dgm:pt modelId="{9CECD159-0F43-4BF8-A806-1FDEFB7118DE}">
      <dgm:prSet phldrT="[Tekst]">
        <dgm:style>
          <a:lnRef idx="0">
            <a:schemeClr val="accent3"/>
          </a:lnRef>
          <a:fillRef idx="3">
            <a:schemeClr val="accent3"/>
          </a:fillRef>
          <a:effectRef idx="3">
            <a:schemeClr val="accent3"/>
          </a:effectRef>
          <a:fontRef idx="minor">
            <a:schemeClr val="lt1"/>
          </a:fontRef>
        </dgm:style>
      </dgm:prSet>
      <dgm:spPr>
        <a:blipFill rotWithShape="0">
          <a:blip xmlns:r="http://schemas.openxmlformats.org/officeDocument/2006/relationships" r:embed="rId5">
            <a:lum/>
          </a:blip>
          <a:stretch>
            <a:fillRect/>
          </a:stretch>
        </a:blipFill>
      </dgm:spPr>
      <dgm:t>
        <a:bodyPr/>
        <a:lstStyle/>
        <a:p>
          <a:endParaRPr lang="nl-NL" dirty="0"/>
        </a:p>
      </dgm:t>
    </dgm:pt>
    <dgm:pt modelId="{BB8FB4D2-3314-4096-955C-CA179F2353FB}" type="sibTrans" cxnId="{33509264-EDE6-44C8-B948-FD4A6037345B}">
      <dgm:prSet/>
      <dgm:spPr/>
      <dgm:t>
        <a:bodyPr/>
        <a:lstStyle/>
        <a:p>
          <a:endParaRPr lang="nl-NL"/>
        </a:p>
      </dgm:t>
    </dgm:pt>
    <dgm:pt modelId="{75B63F3B-A922-4ECA-AD7C-1399C5C1FC58}" type="parTrans" cxnId="{33509264-EDE6-44C8-B948-FD4A6037345B}">
      <dgm:prSet/>
      <dgm:spPr/>
      <dgm:t>
        <a:bodyPr/>
        <a:lstStyle/>
        <a:p>
          <a:endParaRPr lang="nl-NL"/>
        </a:p>
      </dgm:t>
    </dgm:pt>
    <dgm:pt modelId="{1B6CCAE2-4A44-4D34-844F-4482A79E0B7E}" type="pres">
      <dgm:prSet presAssocID="{2409CF9C-3ABD-47CE-91FF-179D5245141E}" presName="Name0" presStyleCnt="0">
        <dgm:presLayoutVars>
          <dgm:chMax val="1"/>
          <dgm:dir/>
          <dgm:animLvl val="ctr"/>
          <dgm:resizeHandles val="exact"/>
        </dgm:presLayoutVars>
      </dgm:prSet>
      <dgm:spPr/>
    </dgm:pt>
    <dgm:pt modelId="{11A36D33-E034-4192-8E76-11E5D4CE277B}" type="pres">
      <dgm:prSet presAssocID="{9D8D9983-5551-421E-B8D3-AD32F5AA5AA5}" presName="centerShape" presStyleLbl="node0" presStyleIdx="0" presStyleCnt="1"/>
      <dgm:spPr/>
    </dgm:pt>
    <dgm:pt modelId="{9E84D6C5-3565-4F10-A335-5DA7DF01F395}" type="pres">
      <dgm:prSet presAssocID="{E924F58E-4BAB-4244-BD8F-0C2BDAB12176}" presName="node" presStyleLbl="node1" presStyleIdx="0" presStyleCnt="4">
        <dgm:presLayoutVars>
          <dgm:bulletEnabled val="1"/>
        </dgm:presLayoutVars>
      </dgm:prSet>
      <dgm:spPr/>
    </dgm:pt>
    <dgm:pt modelId="{8D892C71-8BA7-4E74-A992-F8006A8A2F33}" type="pres">
      <dgm:prSet presAssocID="{E924F58E-4BAB-4244-BD8F-0C2BDAB12176}" presName="dummy" presStyleCnt="0"/>
      <dgm:spPr/>
    </dgm:pt>
    <dgm:pt modelId="{755766DC-1EF7-4E3C-8F8A-7C3F016336DA}" type="pres">
      <dgm:prSet presAssocID="{0606D957-2B47-4F29-BE1D-0C5391EE1E62}" presName="sibTrans" presStyleLbl="sibTrans2D1" presStyleIdx="0" presStyleCnt="4"/>
      <dgm:spPr/>
    </dgm:pt>
    <dgm:pt modelId="{E323A49C-939E-471F-A9BF-6516D91437FA}" type="pres">
      <dgm:prSet presAssocID="{9CECD159-0F43-4BF8-A806-1FDEFB7118DE}" presName="node" presStyleLbl="node1" presStyleIdx="1" presStyleCnt="4">
        <dgm:presLayoutVars>
          <dgm:bulletEnabled val="1"/>
        </dgm:presLayoutVars>
      </dgm:prSet>
      <dgm:spPr/>
    </dgm:pt>
    <dgm:pt modelId="{680F9D11-1049-4B1B-B059-57AF73C31E0F}" type="pres">
      <dgm:prSet presAssocID="{9CECD159-0F43-4BF8-A806-1FDEFB7118DE}" presName="dummy" presStyleCnt="0"/>
      <dgm:spPr/>
    </dgm:pt>
    <dgm:pt modelId="{3DD91C9B-16AB-4E50-A7A6-EA9F91507756}" type="pres">
      <dgm:prSet presAssocID="{BB8FB4D2-3314-4096-955C-CA179F2353FB}" presName="sibTrans" presStyleLbl="sibTrans2D1" presStyleIdx="1" presStyleCnt="4"/>
      <dgm:spPr/>
    </dgm:pt>
    <dgm:pt modelId="{55A39E4C-7225-4B5B-9BE7-4C8B1DC303AE}" type="pres">
      <dgm:prSet presAssocID="{09B1464E-7664-4CD4-89EA-4B222651AD07}" presName="node" presStyleLbl="node1" presStyleIdx="2" presStyleCnt="4" custRadScaleRad="100028">
        <dgm:presLayoutVars>
          <dgm:bulletEnabled val="1"/>
        </dgm:presLayoutVars>
      </dgm:prSet>
      <dgm:spPr/>
    </dgm:pt>
    <dgm:pt modelId="{0C6F4ACF-E340-453D-947C-5A1A6D00664D}" type="pres">
      <dgm:prSet presAssocID="{09B1464E-7664-4CD4-89EA-4B222651AD07}" presName="dummy" presStyleCnt="0"/>
      <dgm:spPr/>
    </dgm:pt>
    <dgm:pt modelId="{66AE9111-C54B-4728-9722-9C2B8F600199}" type="pres">
      <dgm:prSet presAssocID="{994DA3C0-6B32-463A-B8C8-C1C3D6C973D7}" presName="sibTrans" presStyleLbl="sibTrans2D1" presStyleIdx="2" presStyleCnt="4"/>
      <dgm:spPr/>
    </dgm:pt>
    <dgm:pt modelId="{3D3641B4-A604-470A-B9C9-503E3DD6DE9E}" type="pres">
      <dgm:prSet presAssocID="{91B729A7-4D1D-4C26-A852-59A86DC64F40}" presName="node" presStyleLbl="node1" presStyleIdx="3" presStyleCnt="4" custRadScaleRad="100007" custRadScaleInc="-2310">
        <dgm:presLayoutVars>
          <dgm:bulletEnabled val="1"/>
        </dgm:presLayoutVars>
      </dgm:prSet>
      <dgm:spPr/>
    </dgm:pt>
    <dgm:pt modelId="{B7CA53DC-AF04-41B5-A0E7-42275CBA9FDF}" type="pres">
      <dgm:prSet presAssocID="{91B729A7-4D1D-4C26-A852-59A86DC64F40}" presName="dummy" presStyleCnt="0"/>
      <dgm:spPr/>
    </dgm:pt>
    <dgm:pt modelId="{851B38F1-03BA-437D-AA40-D7719916CE95}" type="pres">
      <dgm:prSet presAssocID="{44295742-8C6C-45CA-AB63-7F9183C9652B}" presName="sibTrans" presStyleLbl="sibTrans2D1" presStyleIdx="3" presStyleCnt="4"/>
      <dgm:spPr/>
    </dgm:pt>
  </dgm:ptLst>
  <dgm:cxnLst>
    <dgm:cxn modelId="{2BDCDD23-AF3A-40AB-A6ED-83F19DD28077}" type="presOf" srcId="{9D8D9983-5551-421E-B8D3-AD32F5AA5AA5}" destId="{11A36D33-E034-4192-8E76-11E5D4CE277B}" srcOrd="0" destOrd="0" presId="urn:microsoft.com/office/officeart/2005/8/layout/radial6"/>
    <dgm:cxn modelId="{B203C52D-B3EB-430F-9811-675C701BB885}" type="presOf" srcId="{9CECD159-0F43-4BF8-A806-1FDEFB7118DE}" destId="{E323A49C-939E-471F-A9BF-6516D91437FA}" srcOrd="0" destOrd="0" presId="urn:microsoft.com/office/officeart/2005/8/layout/radial6"/>
    <dgm:cxn modelId="{3518135E-8FBA-4DEC-B138-F9D85919C461}" type="presOf" srcId="{09B1464E-7664-4CD4-89EA-4B222651AD07}" destId="{55A39E4C-7225-4B5B-9BE7-4C8B1DC303AE}" srcOrd="0" destOrd="0" presId="urn:microsoft.com/office/officeart/2005/8/layout/radial6"/>
    <dgm:cxn modelId="{6B1D155F-5E0C-467C-85E3-DEF0078C977F}" type="presOf" srcId="{0606D957-2B47-4F29-BE1D-0C5391EE1E62}" destId="{755766DC-1EF7-4E3C-8F8A-7C3F016336DA}" srcOrd="0" destOrd="0" presId="urn:microsoft.com/office/officeart/2005/8/layout/radial6"/>
    <dgm:cxn modelId="{88E96D42-F04A-4BF1-AE35-1043EAA42DD4}" type="presOf" srcId="{44295742-8C6C-45CA-AB63-7F9183C9652B}" destId="{851B38F1-03BA-437D-AA40-D7719916CE95}" srcOrd="0" destOrd="0" presId="urn:microsoft.com/office/officeart/2005/8/layout/radial6"/>
    <dgm:cxn modelId="{33509264-EDE6-44C8-B948-FD4A6037345B}" srcId="{9D8D9983-5551-421E-B8D3-AD32F5AA5AA5}" destId="{9CECD159-0F43-4BF8-A806-1FDEFB7118DE}" srcOrd="1" destOrd="0" parTransId="{75B63F3B-A922-4ECA-AD7C-1399C5C1FC58}" sibTransId="{BB8FB4D2-3314-4096-955C-CA179F2353FB}"/>
    <dgm:cxn modelId="{67DB094D-605D-48B5-910F-ABE489374CBC}" type="presOf" srcId="{91B729A7-4D1D-4C26-A852-59A86DC64F40}" destId="{3D3641B4-A604-470A-B9C9-503E3DD6DE9E}" srcOrd="0" destOrd="0" presId="urn:microsoft.com/office/officeart/2005/8/layout/radial6"/>
    <dgm:cxn modelId="{B0757251-91F4-45E6-9CE4-E54284A3DB89}" type="presOf" srcId="{2409CF9C-3ABD-47CE-91FF-179D5245141E}" destId="{1B6CCAE2-4A44-4D34-844F-4482A79E0B7E}" srcOrd="0" destOrd="0" presId="urn:microsoft.com/office/officeart/2005/8/layout/radial6"/>
    <dgm:cxn modelId="{29F03F86-8C8F-46E7-BEEE-CE1D1BFB3556}" srcId="{2409CF9C-3ABD-47CE-91FF-179D5245141E}" destId="{9D8D9983-5551-421E-B8D3-AD32F5AA5AA5}" srcOrd="0" destOrd="0" parTransId="{FF9A49AD-90EB-4C26-9379-5EB00818B0A7}" sibTransId="{5FAA92EC-D97A-4123-8EBF-C4FF67BD8A67}"/>
    <dgm:cxn modelId="{2D0E9B86-A1FF-4953-BE39-EE01E5779A95}" type="presOf" srcId="{BB8FB4D2-3314-4096-955C-CA179F2353FB}" destId="{3DD91C9B-16AB-4E50-A7A6-EA9F91507756}" srcOrd="0" destOrd="0" presId="urn:microsoft.com/office/officeart/2005/8/layout/radial6"/>
    <dgm:cxn modelId="{4A877BCE-7E0F-425D-85BB-E24D15840A67}" srcId="{9D8D9983-5551-421E-B8D3-AD32F5AA5AA5}" destId="{09B1464E-7664-4CD4-89EA-4B222651AD07}" srcOrd="2" destOrd="0" parTransId="{AE3BC1E2-4DB0-4463-82EB-4000FAEA48F1}" sibTransId="{994DA3C0-6B32-463A-B8C8-C1C3D6C973D7}"/>
    <dgm:cxn modelId="{55CCAED0-69F7-4627-8616-49867D189702}" type="presOf" srcId="{E924F58E-4BAB-4244-BD8F-0C2BDAB12176}" destId="{9E84D6C5-3565-4F10-A335-5DA7DF01F395}" srcOrd="0" destOrd="0" presId="urn:microsoft.com/office/officeart/2005/8/layout/radial6"/>
    <dgm:cxn modelId="{BE1F4FE7-6789-4486-8B74-76E563F82184}" srcId="{9D8D9983-5551-421E-B8D3-AD32F5AA5AA5}" destId="{91B729A7-4D1D-4C26-A852-59A86DC64F40}" srcOrd="3" destOrd="0" parTransId="{C51D7382-065F-4846-AD49-AC995230A51F}" sibTransId="{44295742-8C6C-45CA-AB63-7F9183C9652B}"/>
    <dgm:cxn modelId="{394CCBE8-5730-4D50-816C-CA1028C6AAEA}" type="presOf" srcId="{994DA3C0-6B32-463A-B8C8-C1C3D6C973D7}" destId="{66AE9111-C54B-4728-9722-9C2B8F600199}" srcOrd="0" destOrd="0" presId="urn:microsoft.com/office/officeart/2005/8/layout/radial6"/>
    <dgm:cxn modelId="{F4D6E5E9-CEBA-4F83-9160-0439B0AA0DA9}" srcId="{9D8D9983-5551-421E-B8D3-AD32F5AA5AA5}" destId="{E924F58E-4BAB-4244-BD8F-0C2BDAB12176}" srcOrd="0" destOrd="0" parTransId="{BF70E372-DFAC-4330-A37B-219EDCA96853}" sibTransId="{0606D957-2B47-4F29-BE1D-0C5391EE1E62}"/>
    <dgm:cxn modelId="{18351346-57FB-48B3-87AC-5E6B19C80345}" type="presParOf" srcId="{1B6CCAE2-4A44-4D34-844F-4482A79E0B7E}" destId="{11A36D33-E034-4192-8E76-11E5D4CE277B}" srcOrd="0" destOrd="0" presId="urn:microsoft.com/office/officeart/2005/8/layout/radial6"/>
    <dgm:cxn modelId="{A3362CF8-63A5-4BDC-9EB7-5BAD511D430C}" type="presParOf" srcId="{1B6CCAE2-4A44-4D34-844F-4482A79E0B7E}" destId="{9E84D6C5-3565-4F10-A335-5DA7DF01F395}" srcOrd="1" destOrd="0" presId="urn:microsoft.com/office/officeart/2005/8/layout/radial6"/>
    <dgm:cxn modelId="{173BDB69-73A3-4AC8-BF80-8D1EBEC745AB}" type="presParOf" srcId="{1B6CCAE2-4A44-4D34-844F-4482A79E0B7E}" destId="{8D892C71-8BA7-4E74-A992-F8006A8A2F33}" srcOrd="2" destOrd="0" presId="urn:microsoft.com/office/officeart/2005/8/layout/radial6"/>
    <dgm:cxn modelId="{8E26A730-E2AC-4298-B472-1A8EFF4CD884}" type="presParOf" srcId="{1B6CCAE2-4A44-4D34-844F-4482A79E0B7E}" destId="{755766DC-1EF7-4E3C-8F8A-7C3F016336DA}" srcOrd="3" destOrd="0" presId="urn:microsoft.com/office/officeart/2005/8/layout/radial6"/>
    <dgm:cxn modelId="{0028A096-48F8-4EB3-8096-326FD0036CBF}" type="presParOf" srcId="{1B6CCAE2-4A44-4D34-844F-4482A79E0B7E}" destId="{E323A49C-939E-471F-A9BF-6516D91437FA}" srcOrd="4" destOrd="0" presId="urn:microsoft.com/office/officeart/2005/8/layout/radial6"/>
    <dgm:cxn modelId="{2DBA3163-7EC2-40A6-BF10-3F72DE4F5BF4}" type="presParOf" srcId="{1B6CCAE2-4A44-4D34-844F-4482A79E0B7E}" destId="{680F9D11-1049-4B1B-B059-57AF73C31E0F}" srcOrd="5" destOrd="0" presId="urn:microsoft.com/office/officeart/2005/8/layout/radial6"/>
    <dgm:cxn modelId="{D0C28DF9-14C3-4273-ABE7-02F9BBAE14FC}" type="presParOf" srcId="{1B6CCAE2-4A44-4D34-844F-4482A79E0B7E}" destId="{3DD91C9B-16AB-4E50-A7A6-EA9F91507756}" srcOrd="6" destOrd="0" presId="urn:microsoft.com/office/officeart/2005/8/layout/radial6"/>
    <dgm:cxn modelId="{A9C31C47-129F-4448-A7E0-9A1DB454AE4D}" type="presParOf" srcId="{1B6CCAE2-4A44-4D34-844F-4482A79E0B7E}" destId="{55A39E4C-7225-4B5B-9BE7-4C8B1DC303AE}" srcOrd="7" destOrd="0" presId="urn:microsoft.com/office/officeart/2005/8/layout/radial6"/>
    <dgm:cxn modelId="{074C309A-6D06-492B-BFE3-7B05901254DE}" type="presParOf" srcId="{1B6CCAE2-4A44-4D34-844F-4482A79E0B7E}" destId="{0C6F4ACF-E340-453D-947C-5A1A6D00664D}" srcOrd="8" destOrd="0" presId="urn:microsoft.com/office/officeart/2005/8/layout/radial6"/>
    <dgm:cxn modelId="{8BAEE2A6-73C6-403C-AD32-C76FA9BDD928}" type="presParOf" srcId="{1B6CCAE2-4A44-4D34-844F-4482A79E0B7E}" destId="{66AE9111-C54B-4728-9722-9C2B8F600199}" srcOrd="9" destOrd="0" presId="urn:microsoft.com/office/officeart/2005/8/layout/radial6"/>
    <dgm:cxn modelId="{F3DFA9BD-39B6-4FC6-8478-E2C4B6AB6A00}" type="presParOf" srcId="{1B6CCAE2-4A44-4D34-844F-4482A79E0B7E}" destId="{3D3641B4-A604-470A-B9C9-503E3DD6DE9E}" srcOrd="10" destOrd="0" presId="urn:microsoft.com/office/officeart/2005/8/layout/radial6"/>
    <dgm:cxn modelId="{B3F8E9AA-C0D5-4A98-A69A-37F00A27898E}" type="presParOf" srcId="{1B6CCAE2-4A44-4D34-844F-4482A79E0B7E}" destId="{B7CA53DC-AF04-41B5-A0E7-42275CBA9FDF}" srcOrd="11" destOrd="0" presId="urn:microsoft.com/office/officeart/2005/8/layout/radial6"/>
    <dgm:cxn modelId="{7BCF75AE-6806-42E8-9350-37C681735BB9}" type="presParOf" srcId="{1B6CCAE2-4A44-4D34-844F-4482A79E0B7E}" destId="{851B38F1-03BA-437D-AA40-D7719916CE9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09CF9C-3ABD-47CE-91FF-179D5245141E}" type="doc">
      <dgm:prSet loTypeId="urn:microsoft.com/office/officeart/2005/8/layout/radial6" loCatId="cycle" qsTypeId="urn:microsoft.com/office/officeart/2005/8/quickstyle/simple5" qsCatId="simple" csTypeId="urn:microsoft.com/office/officeart/2005/8/colors/colorful1#6" csCatId="colorful" phldr="1"/>
      <dgm:spPr/>
      <dgm:t>
        <a:bodyPr/>
        <a:lstStyle/>
        <a:p>
          <a:endParaRPr lang="nl-NL"/>
        </a:p>
      </dgm:t>
    </dgm:pt>
    <dgm:pt modelId="{9D8D9983-5551-421E-B8D3-AD32F5AA5AA5}">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nl-NL" dirty="0"/>
        </a:p>
      </dgm:t>
    </dgm:pt>
    <dgm:pt modelId="{FF9A49AD-90EB-4C26-9379-5EB00818B0A7}" type="parTrans" cxnId="{29F03F86-8C8F-46E7-BEEE-CE1D1BFB3556}">
      <dgm:prSet/>
      <dgm:spPr/>
      <dgm:t>
        <a:bodyPr/>
        <a:lstStyle/>
        <a:p>
          <a:endParaRPr lang="nl-NL"/>
        </a:p>
      </dgm:t>
    </dgm:pt>
    <dgm:pt modelId="{5FAA92EC-D97A-4123-8EBF-C4FF67BD8A67}" type="sibTrans" cxnId="{29F03F86-8C8F-46E7-BEEE-CE1D1BFB3556}">
      <dgm:prSet/>
      <dgm:spPr/>
      <dgm:t>
        <a:bodyPr/>
        <a:lstStyle/>
        <a:p>
          <a:endParaRPr lang="nl-NL"/>
        </a:p>
      </dgm:t>
    </dgm:pt>
    <dgm:pt modelId="{E924F58E-4BAB-4244-BD8F-0C2BDAB12176}">
      <dgm:prSet phldrT="[Tekst]">
        <dgm:style>
          <a:lnRef idx="0">
            <a:schemeClr val="accent4"/>
          </a:lnRef>
          <a:fillRef idx="3">
            <a:schemeClr val="accent4"/>
          </a:fillRef>
          <a:effectRef idx="3">
            <a:schemeClr val="accent4"/>
          </a:effectRef>
          <a:fontRef idx="minor">
            <a:schemeClr val="lt1"/>
          </a:fontRef>
        </dgm:style>
      </dgm:prSet>
      <dgm:spPr>
        <a:blipFill rotWithShape="0">
          <a:blip xmlns:r="http://schemas.openxmlformats.org/officeDocument/2006/relationships" r:embed="rId2">
            <a:lum bright="70000"/>
          </a:blip>
          <a:stretch>
            <a:fillRect/>
          </a:stretch>
        </a:blipFill>
      </dgm:spPr>
      <dgm:t>
        <a:bodyPr/>
        <a:lstStyle/>
        <a:p>
          <a:endParaRPr lang="nl-NL" dirty="0"/>
        </a:p>
      </dgm:t>
    </dgm:pt>
    <dgm:pt modelId="{BF70E372-DFAC-4330-A37B-219EDCA96853}" type="parTrans" cxnId="{F4D6E5E9-CEBA-4F83-9160-0439B0AA0DA9}">
      <dgm:prSet/>
      <dgm:spPr/>
      <dgm:t>
        <a:bodyPr/>
        <a:lstStyle/>
        <a:p>
          <a:endParaRPr lang="nl-NL"/>
        </a:p>
      </dgm:t>
    </dgm:pt>
    <dgm:pt modelId="{0606D957-2B47-4F29-BE1D-0C5391EE1E62}" type="sibTrans" cxnId="{F4D6E5E9-CEBA-4F83-9160-0439B0AA0DA9}">
      <dgm:prSet/>
      <dgm:spPr/>
      <dgm:t>
        <a:bodyPr/>
        <a:lstStyle/>
        <a:p>
          <a:endParaRPr lang="nl-NL"/>
        </a:p>
      </dgm:t>
    </dgm:pt>
    <dgm:pt modelId="{09B1464E-7664-4CD4-89EA-4B222651AD07}">
      <dgm:prSet phldrT="[Tekst]">
        <dgm:style>
          <a:lnRef idx="0">
            <a:schemeClr val="accent2"/>
          </a:lnRef>
          <a:fillRef idx="3">
            <a:schemeClr val="accent2"/>
          </a:fillRef>
          <a:effectRef idx="3">
            <a:schemeClr val="accent2"/>
          </a:effectRef>
          <a:fontRef idx="minor">
            <a:schemeClr val="lt1"/>
          </a:fontRef>
        </dgm:style>
      </dgm:prSet>
      <dgm:spPr>
        <a:blipFill rotWithShape="0">
          <a:blip xmlns:r="http://schemas.openxmlformats.org/officeDocument/2006/relationships" r:embed="rId3">
            <a:lum bright="70000"/>
          </a:blip>
          <a:stretch>
            <a:fillRect/>
          </a:stretch>
        </a:blipFill>
      </dgm:spPr>
      <dgm:t>
        <a:bodyPr/>
        <a:lstStyle/>
        <a:p>
          <a:endParaRPr lang="nl-NL" dirty="0"/>
        </a:p>
      </dgm:t>
    </dgm:pt>
    <dgm:pt modelId="{AE3BC1E2-4DB0-4463-82EB-4000FAEA48F1}" type="parTrans" cxnId="{4A877BCE-7E0F-425D-85BB-E24D15840A67}">
      <dgm:prSet/>
      <dgm:spPr/>
      <dgm:t>
        <a:bodyPr/>
        <a:lstStyle/>
        <a:p>
          <a:endParaRPr lang="nl-NL"/>
        </a:p>
      </dgm:t>
    </dgm:pt>
    <dgm:pt modelId="{994DA3C0-6B32-463A-B8C8-C1C3D6C973D7}" type="sibTrans" cxnId="{4A877BCE-7E0F-425D-85BB-E24D15840A67}">
      <dgm:prSet/>
      <dgm:spPr/>
      <dgm:t>
        <a:bodyPr/>
        <a:lstStyle/>
        <a:p>
          <a:endParaRPr lang="nl-NL"/>
        </a:p>
      </dgm:t>
    </dgm:pt>
    <dgm:pt modelId="{91B729A7-4D1D-4C26-A852-59A86DC64F40}">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4">
            <a:lum/>
          </a:blip>
          <a:stretch>
            <a:fillRect/>
          </a:stretch>
        </a:blipFill>
      </dgm:spPr>
      <dgm:t>
        <a:bodyPr/>
        <a:lstStyle/>
        <a:p>
          <a:endParaRPr lang="nl-NL" dirty="0"/>
        </a:p>
      </dgm:t>
    </dgm:pt>
    <dgm:pt modelId="{C51D7382-065F-4846-AD49-AC995230A51F}" type="parTrans" cxnId="{BE1F4FE7-6789-4486-8B74-76E563F82184}">
      <dgm:prSet/>
      <dgm:spPr/>
      <dgm:t>
        <a:bodyPr/>
        <a:lstStyle/>
        <a:p>
          <a:endParaRPr lang="nl-NL"/>
        </a:p>
      </dgm:t>
    </dgm:pt>
    <dgm:pt modelId="{44295742-8C6C-45CA-AB63-7F9183C9652B}" type="sibTrans" cxnId="{BE1F4FE7-6789-4486-8B74-76E563F82184}">
      <dgm:prSet/>
      <dgm:spPr/>
      <dgm:t>
        <a:bodyPr/>
        <a:lstStyle/>
        <a:p>
          <a:endParaRPr lang="nl-NL"/>
        </a:p>
      </dgm:t>
    </dgm:pt>
    <dgm:pt modelId="{9CECD159-0F43-4BF8-A806-1FDEFB7118DE}">
      <dgm:prSet phldrT="[Tekst]">
        <dgm:style>
          <a:lnRef idx="0">
            <a:schemeClr val="accent3"/>
          </a:lnRef>
          <a:fillRef idx="3">
            <a:schemeClr val="accent3"/>
          </a:fillRef>
          <a:effectRef idx="3">
            <a:schemeClr val="accent3"/>
          </a:effectRef>
          <a:fontRef idx="minor">
            <a:schemeClr val="lt1"/>
          </a:fontRef>
        </dgm:style>
      </dgm:prSet>
      <dgm:spPr>
        <a:blipFill rotWithShape="0">
          <a:blip xmlns:r="http://schemas.openxmlformats.org/officeDocument/2006/relationships" r:embed="rId5">
            <a:lum/>
          </a:blip>
          <a:stretch>
            <a:fillRect/>
          </a:stretch>
        </a:blipFill>
      </dgm:spPr>
      <dgm:t>
        <a:bodyPr/>
        <a:lstStyle/>
        <a:p>
          <a:endParaRPr lang="nl-NL" dirty="0"/>
        </a:p>
      </dgm:t>
    </dgm:pt>
    <dgm:pt modelId="{BB8FB4D2-3314-4096-955C-CA179F2353FB}" type="sibTrans" cxnId="{33509264-EDE6-44C8-B948-FD4A6037345B}">
      <dgm:prSet/>
      <dgm:spPr/>
      <dgm:t>
        <a:bodyPr/>
        <a:lstStyle/>
        <a:p>
          <a:endParaRPr lang="nl-NL"/>
        </a:p>
      </dgm:t>
    </dgm:pt>
    <dgm:pt modelId="{75B63F3B-A922-4ECA-AD7C-1399C5C1FC58}" type="parTrans" cxnId="{33509264-EDE6-44C8-B948-FD4A6037345B}">
      <dgm:prSet/>
      <dgm:spPr/>
      <dgm:t>
        <a:bodyPr/>
        <a:lstStyle/>
        <a:p>
          <a:endParaRPr lang="nl-NL"/>
        </a:p>
      </dgm:t>
    </dgm:pt>
    <dgm:pt modelId="{1B6CCAE2-4A44-4D34-844F-4482A79E0B7E}" type="pres">
      <dgm:prSet presAssocID="{2409CF9C-3ABD-47CE-91FF-179D5245141E}" presName="Name0" presStyleCnt="0">
        <dgm:presLayoutVars>
          <dgm:chMax val="1"/>
          <dgm:dir/>
          <dgm:animLvl val="ctr"/>
          <dgm:resizeHandles val="exact"/>
        </dgm:presLayoutVars>
      </dgm:prSet>
      <dgm:spPr/>
    </dgm:pt>
    <dgm:pt modelId="{11A36D33-E034-4192-8E76-11E5D4CE277B}" type="pres">
      <dgm:prSet presAssocID="{9D8D9983-5551-421E-B8D3-AD32F5AA5AA5}" presName="centerShape" presStyleLbl="node0" presStyleIdx="0" presStyleCnt="1"/>
      <dgm:spPr/>
    </dgm:pt>
    <dgm:pt modelId="{9E84D6C5-3565-4F10-A335-5DA7DF01F395}" type="pres">
      <dgm:prSet presAssocID="{E924F58E-4BAB-4244-BD8F-0C2BDAB12176}" presName="node" presStyleLbl="node1" presStyleIdx="0" presStyleCnt="4">
        <dgm:presLayoutVars>
          <dgm:bulletEnabled val="1"/>
        </dgm:presLayoutVars>
      </dgm:prSet>
      <dgm:spPr/>
    </dgm:pt>
    <dgm:pt modelId="{8D892C71-8BA7-4E74-A992-F8006A8A2F33}" type="pres">
      <dgm:prSet presAssocID="{E924F58E-4BAB-4244-BD8F-0C2BDAB12176}" presName="dummy" presStyleCnt="0"/>
      <dgm:spPr/>
    </dgm:pt>
    <dgm:pt modelId="{755766DC-1EF7-4E3C-8F8A-7C3F016336DA}" type="pres">
      <dgm:prSet presAssocID="{0606D957-2B47-4F29-BE1D-0C5391EE1E62}" presName="sibTrans" presStyleLbl="sibTrans2D1" presStyleIdx="0" presStyleCnt="4"/>
      <dgm:spPr/>
    </dgm:pt>
    <dgm:pt modelId="{E323A49C-939E-471F-A9BF-6516D91437FA}" type="pres">
      <dgm:prSet presAssocID="{9CECD159-0F43-4BF8-A806-1FDEFB7118DE}" presName="node" presStyleLbl="node1" presStyleIdx="1" presStyleCnt="4">
        <dgm:presLayoutVars>
          <dgm:bulletEnabled val="1"/>
        </dgm:presLayoutVars>
      </dgm:prSet>
      <dgm:spPr/>
    </dgm:pt>
    <dgm:pt modelId="{680F9D11-1049-4B1B-B059-57AF73C31E0F}" type="pres">
      <dgm:prSet presAssocID="{9CECD159-0F43-4BF8-A806-1FDEFB7118DE}" presName="dummy" presStyleCnt="0"/>
      <dgm:spPr/>
    </dgm:pt>
    <dgm:pt modelId="{3DD91C9B-16AB-4E50-A7A6-EA9F91507756}" type="pres">
      <dgm:prSet presAssocID="{BB8FB4D2-3314-4096-955C-CA179F2353FB}" presName="sibTrans" presStyleLbl="sibTrans2D1" presStyleIdx="1" presStyleCnt="4"/>
      <dgm:spPr/>
    </dgm:pt>
    <dgm:pt modelId="{55A39E4C-7225-4B5B-9BE7-4C8B1DC303AE}" type="pres">
      <dgm:prSet presAssocID="{09B1464E-7664-4CD4-89EA-4B222651AD07}" presName="node" presStyleLbl="node1" presStyleIdx="2" presStyleCnt="4" custRadScaleRad="100028">
        <dgm:presLayoutVars>
          <dgm:bulletEnabled val="1"/>
        </dgm:presLayoutVars>
      </dgm:prSet>
      <dgm:spPr/>
    </dgm:pt>
    <dgm:pt modelId="{0C6F4ACF-E340-453D-947C-5A1A6D00664D}" type="pres">
      <dgm:prSet presAssocID="{09B1464E-7664-4CD4-89EA-4B222651AD07}" presName="dummy" presStyleCnt="0"/>
      <dgm:spPr/>
    </dgm:pt>
    <dgm:pt modelId="{66AE9111-C54B-4728-9722-9C2B8F600199}" type="pres">
      <dgm:prSet presAssocID="{994DA3C0-6B32-463A-B8C8-C1C3D6C973D7}" presName="sibTrans" presStyleLbl="sibTrans2D1" presStyleIdx="2" presStyleCnt="4"/>
      <dgm:spPr/>
    </dgm:pt>
    <dgm:pt modelId="{3D3641B4-A604-470A-B9C9-503E3DD6DE9E}" type="pres">
      <dgm:prSet presAssocID="{91B729A7-4D1D-4C26-A852-59A86DC64F40}" presName="node" presStyleLbl="node1" presStyleIdx="3" presStyleCnt="4" custRadScaleRad="100007" custRadScaleInc="-2310">
        <dgm:presLayoutVars>
          <dgm:bulletEnabled val="1"/>
        </dgm:presLayoutVars>
      </dgm:prSet>
      <dgm:spPr/>
    </dgm:pt>
    <dgm:pt modelId="{B7CA53DC-AF04-41B5-A0E7-42275CBA9FDF}" type="pres">
      <dgm:prSet presAssocID="{91B729A7-4D1D-4C26-A852-59A86DC64F40}" presName="dummy" presStyleCnt="0"/>
      <dgm:spPr/>
    </dgm:pt>
    <dgm:pt modelId="{851B38F1-03BA-437D-AA40-D7719916CE95}" type="pres">
      <dgm:prSet presAssocID="{44295742-8C6C-45CA-AB63-7F9183C9652B}" presName="sibTrans" presStyleLbl="sibTrans2D1" presStyleIdx="3" presStyleCnt="4"/>
      <dgm:spPr/>
    </dgm:pt>
  </dgm:ptLst>
  <dgm:cxnLst>
    <dgm:cxn modelId="{6C630F29-DBB1-4792-9F72-8618B665E209}" type="presOf" srcId="{E924F58E-4BAB-4244-BD8F-0C2BDAB12176}" destId="{9E84D6C5-3565-4F10-A335-5DA7DF01F395}" srcOrd="0" destOrd="0" presId="urn:microsoft.com/office/officeart/2005/8/layout/radial6"/>
    <dgm:cxn modelId="{913EED2A-596F-46F4-A56F-82BB27CA5440}" type="presOf" srcId="{2409CF9C-3ABD-47CE-91FF-179D5245141E}" destId="{1B6CCAE2-4A44-4D34-844F-4482A79E0B7E}" srcOrd="0" destOrd="0" presId="urn:microsoft.com/office/officeart/2005/8/layout/radial6"/>
    <dgm:cxn modelId="{38C0A263-76DC-46A4-835E-3D8E9A260CC8}" type="presOf" srcId="{44295742-8C6C-45CA-AB63-7F9183C9652B}" destId="{851B38F1-03BA-437D-AA40-D7719916CE95}" srcOrd="0" destOrd="0" presId="urn:microsoft.com/office/officeart/2005/8/layout/radial6"/>
    <dgm:cxn modelId="{33509264-EDE6-44C8-B948-FD4A6037345B}" srcId="{9D8D9983-5551-421E-B8D3-AD32F5AA5AA5}" destId="{9CECD159-0F43-4BF8-A806-1FDEFB7118DE}" srcOrd="1" destOrd="0" parTransId="{75B63F3B-A922-4ECA-AD7C-1399C5C1FC58}" sibTransId="{BB8FB4D2-3314-4096-955C-CA179F2353FB}"/>
    <dgm:cxn modelId="{C7E63672-3BE0-4D6D-9A0F-E3524B9C7985}" type="presOf" srcId="{91B729A7-4D1D-4C26-A852-59A86DC64F40}" destId="{3D3641B4-A604-470A-B9C9-503E3DD6DE9E}" srcOrd="0" destOrd="0" presId="urn:microsoft.com/office/officeart/2005/8/layout/radial6"/>
    <dgm:cxn modelId="{1B3B5974-FBF2-4A29-8748-17DE935C6ED8}" type="presOf" srcId="{BB8FB4D2-3314-4096-955C-CA179F2353FB}" destId="{3DD91C9B-16AB-4E50-A7A6-EA9F91507756}" srcOrd="0" destOrd="0" presId="urn:microsoft.com/office/officeart/2005/8/layout/radial6"/>
    <dgm:cxn modelId="{29F03F86-8C8F-46E7-BEEE-CE1D1BFB3556}" srcId="{2409CF9C-3ABD-47CE-91FF-179D5245141E}" destId="{9D8D9983-5551-421E-B8D3-AD32F5AA5AA5}" srcOrd="0" destOrd="0" parTransId="{FF9A49AD-90EB-4C26-9379-5EB00818B0A7}" sibTransId="{5FAA92EC-D97A-4123-8EBF-C4FF67BD8A67}"/>
    <dgm:cxn modelId="{4D2A5E9E-2858-4D59-A84C-D87B4E16C858}" type="presOf" srcId="{9D8D9983-5551-421E-B8D3-AD32F5AA5AA5}" destId="{11A36D33-E034-4192-8E76-11E5D4CE277B}" srcOrd="0" destOrd="0" presId="urn:microsoft.com/office/officeart/2005/8/layout/radial6"/>
    <dgm:cxn modelId="{7B3448A2-1D21-49AC-8AD9-6D1E1E34614F}" type="presOf" srcId="{994DA3C0-6B32-463A-B8C8-C1C3D6C973D7}" destId="{66AE9111-C54B-4728-9722-9C2B8F600199}" srcOrd="0" destOrd="0" presId="urn:microsoft.com/office/officeart/2005/8/layout/radial6"/>
    <dgm:cxn modelId="{051310C3-8EE9-45AE-A519-EC737123425D}" type="presOf" srcId="{9CECD159-0F43-4BF8-A806-1FDEFB7118DE}" destId="{E323A49C-939E-471F-A9BF-6516D91437FA}" srcOrd="0" destOrd="0" presId="urn:microsoft.com/office/officeart/2005/8/layout/radial6"/>
    <dgm:cxn modelId="{4A877BCE-7E0F-425D-85BB-E24D15840A67}" srcId="{9D8D9983-5551-421E-B8D3-AD32F5AA5AA5}" destId="{09B1464E-7664-4CD4-89EA-4B222651AD07}" srcOrd="2" destOrd="0" parTransId="{AE3BC1E2-4DB0-4463-82EB-4000FAEA48F1}" sibTransId="{994DA3C0-6B32-463A-B8C8-C1C3D6C973D7}"/>
    <dgm:cxn modelId="{B0F4BECE-E6E9-46D7-BD01-DF541EFA1BFD}" type="presOf" srcId="{09B1464E-7664-4CD4-89EA-4B222651AD07}" destId="{55A39E4C-7225-4B5B-9BE7-4C8B1DC303AE}" srcOrd="0" destOrd="0" presId="urn:microsoft.com/office/officeart/2005/8/layout/radial6"/>
    <dgm:cxn modelId="{BE1F4FE7-6789-4486-8B74-76E563F82184}" srcId="{9D8D9983-5551-421E-B8D3-AD32F5AA5AA5}" destId="{91B729A7-4D1D-4C26-A852-59A86DC64F40}" srcOrd="3" destOrd="0" parTransId="{C51D7382-065F-4846-AD49-AC995230A51F}" sibTransId="{44295742-8C6C-45CA-AB63-7F9183C9652B}"/>
    <dgm:cxn modelId="{F4D6E5E9-CEBA-4F83-9160-0439B0AA0DA9}" srcId="{9D8D9983-5551-421E-B8D3-AD32F5AA5AA5}" destId="{E924F58E-4BAB-4244-BD8F-0C2BDAB12176}" srcOrd="0" destOrd="0" parTransId="{BF70E372-DFAC-4330-A37B-219EDCA96853}" sibTransId="{0606D957-2B47-4F29-BE1D-0C5391EE1E62}"/>
    <dgm:cxn modelId="{0234A7FA-F1AD-4B47-B91A-06B98EEA2462}" type="presOf" srcId="{0606D957-2B47-4F29-BE1D-0C5391EE1E62}" destId="{755766DC-1EF7-4E3C-8F8A-7C3F016336DA}" srcOrd="0" destOrd="0" presId="urn:microsoft.com/office/officeart/2005/8/layout/radial6"/>
    <dgm:cxn modelId="{28B357B1-3D17-4AFB-9187-D03BC34F7BDC}" type="presParOf" srcId="{1B6CCAE2-4A44-4D34-844F-4482A79E0B7E}" destId="{11A36D33-E034-4192-8E76-11E5D4CE277B}" srcOrd="0" destOrd="0" presId="urn:microsoft.com/office/officeart/2005/8/layout/radial6"/>
    <dgm:cxn modelId="{94B0DBE1-8018-4F9F-96CC-FC3CD7007ABE}" type="presParOf" srcId="{1B6CCAE2-4A44-4D34-844F-4482A79E0B7E}" destId="{9E84D6C5-3565-4F10-A335-5DA7DF01F395}" srcOrd="1" destOrd="0" presId="urn:microsoft.com/office/officeart/2005/8/layout/radial6"/>
    <dgm:cxn modelId="{E72E7B87-1B1F-423D-BC87-CDE6815C3BC4}" type="presParOf" srcId="{1B6CCAE2-4A44-4D34-844F-4482A79E0B7E}" destId="{8D892C71-8BA7-4E74-A992-F8006A8A2F33}" srcOrd="2" destOrd="0" presId="urn:microsoft.com/office/officeart/2005/8/layout/radial6"/>
    <dgm:cxn modelId="{BCFD437B-D0A4-4618-B46E-57B7CE7CBB11}" type="presParOf" srcId="{1B6CCAE2-4A44-4D34-844F-4482A79E0B7E}" destId="{755766DC-1EF7-4E3C-8F8A-7C3F016336DA}" srcOrd="3" destOrd="0" presId="urn:microsoft.com/office/officeart/2005/8/layout/radial6"/>
    <dgm:cxn modelId="{6134DAD2-78FA-4424-A29B-6F0C99BF0F1B}" type="presParOf" srcId="{1B6CCAE2-4A44-4D34-844F-4482A79E0B7E}" destId="{E323A49C-939E-471F-A9BF-6516D91437FA}" srcOrd="4" destOrd="0" presId="urn:microsoft.com/office/officeart/2005/8/layout/radial6"/>
    <dgm:cxn modelId="{5864D558-0F10-4908-A151-BEFA03729F7D}" type="presParOf" srcId="{1B6CCAE2-4A44-4D34-844F-4482A79E0B7E}" destId="{680F9D11-1049-4B1B-B059-57AF73C31E0F}" srcOrd="5" destOrd="0" presId="urn:microsoft.com/office/officeart/2005/8/layout/radial6"/>
    <dgm:cxn modelId="{88B8726E-257E-4F12-96FE-2BCDE9C562CA}" type="presParOf" srcId="{1B6CCAE2-4A44-4D34-844F-4482A79E0B7E}" destId="{3DD91C9B-16AB-4E50-A7A6-EA9F91507756}" srcOrd="6" destOrd="0" presId="urn:microsoft.com/office/officeart/2005/8/layout/radial6"/>
    <dgm:cxn modelId="{E970C369-2D2B-4F2E-9389-7D55CF975BCB}" type="presParOf" srcId="{1B6CCAE2-4A44-4D34-844F-4482A79E0B7E}" destId="{55A39E4C-7225-4B5B-9BE7-4C8B1DC303AE}" srcOrd="7" destOrd="0" presId="urn:microsoft.com/office/officeart/2005/8/layout/radial6"/>
    <dgm:cxn modelId="{DA5FDBAD-5795-4972-8AC3-3371021C7B72}" type="presParOf" srcId="{1B6CCAE2-4A44-4D34-844F-4482A79E0B7E}" destId="{0C6F4ACF-E340-453D-947C-5A1A6D00664D}" srcOrd="8" destOrd="0" presId="urn:microsoft.com/office/officeart/2005/8/layout/radial6"/>
    <dgm:cxn modelId="{E6BECB2F-27D9-49B2-8E40-BD178E0CB570}" type="presParOf" srcId="{1B6CCAE2-4A44-4D34-844F-4482A79E0B7E}" destId="{66AE9111-C54B-4728-9722-9C2B8F600199}" srcOrd="9" destOrd="0" presId="urn:microsoft.com/office/officeart/2005/8/layout/radial6"/>
    <dgm:cxn modelId="{950B1C2D-42E1-4E06-A887-96B8602FB9AC}" type="presParOf" srcId="{1B6CCAE2-4A44-4D34-844F-4482A79E0B7E}" destId="{3D3641B4-A604-470A-B9C9-503E3DD6DE9E}" srcOrd="10" destOrd="0" presId="urn:microsoft.com/office/officeart/2005/8/layout/radial6"/>
    <dgm:cxn modelId="{DFC8F20F-5CC0-474C-96F5-03FCDA7EA604}" type="presParOf" srcId="{1B6CCAE2-4A44-4D34-844F-4482A79E0B7E}" destId="{B7CA53DC-AF04-41B5-A0E7-42275CBA9FDF}" srcOrd="11" destOrd="0" presId="urn:microsoft.com/office/officeart/2005/8/layout/radial6"/>
    <dgm:cxn modelId="{4E69CCF7-CAE1-43A4-8B77-91B8F6BF50C0}" type="presParOf" srcId="{1B6CCAE2-4A44-4D34-844F-4482A79E0B7E}" destId="{851B38F1-03BA-437D-AA40-D7719916CE9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09CF9C-3ABD-47CE-91FF-179D5245141E}" type="doc">
      <dgm:prSet loTypeId="urn:microsoft.com/office/officeart/2005/8/layout/radial6" loCatId="cycle" qsTypeId="urn:microsoft.com/office/officeart/2005/8/quickstyle/simple5" qsCatId="simple" csTypeId="urn:microsoft.com/office/officeart/2005/8/colors/colorful1#7" csCatId="colorful" phldr="1"/>
      <dgm:spPr/>
      <dgm:t>
        <a:bodyPr/>
        <a:lstStyle/>
        <a:p>
          <a:endParaRPr lang="nl-NL"/>
        </a:p>
      </dgm:t>
    </dgm:pt>
    <dgm:pt modelId="{9D8D9983-5551-421E-B8D3-AD32F5AA5AA5}">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1"/>
          <a:stretch>
            <a:fillRect/>
          </a:stretch>
        </a:blipFill>
      </dgm:spPr>
      <dgm:t>
        <a:bodyPr/>
        <a:lstStyle/>
        <a:p>
          <a:endParaRPr lang="nl-NL" dirty="0"/>
        </a:p>
      </dgm:t>
    </dgm:pt>
    <dgm:pt modelId="{FF9A49AD-90EB-4C26-9379-5EB00818B0A7}" type="parTrans" cxnId="{29F03F86-8C8F-46E7-BEEE-CE1D1BFB3556}">
      <dgm:prSet/>
      <dgm:spPr/>
      <dgm:t>
        <a:bodyPr/>
        <a:lstStyle/>
        <a:p>
          <a:endParaRPr lang="nl-NL"/>
        </a:p>
      </dgm:t>
    </dgm:pt>
    <dgm:pt modelId="{5FAA92EC-D97A-4123-8EBF-C4FF67BD8A67}" type="sibTrans" cxnId="{29F03F86-8C8F-46E7-BEEE-CE1D1BFB3556}">
      <dgm:prSet/>
      <dgm:spPr/>
      <dgm:t>
        <a:bodyPr/>
        <a:lstStyle/>
        <a:p>
          <a:endParaRPr lang="nl-NL"/>
        </a:p>
      </dgm:t>
    </dgm:pt>
    <dgm:pt modelId="{E924F58E-4BAB-4244-BD8F-0C2BDAB12176}">
      <dgm:prSet phldrT="[Tekst]">
        <dgm:style>
          <a:lnRef idx="0">
            <a:schemeClr val="accent4"/>
          </a:lnRef>
          <a:fillRef idx="3">
            <a:schemeClr val="accent4"/>
          </a:fillRef>
          <a:effectRef idx="3">
            <a:schemeClr val="accent4"/>
          </a:effectRef>
          <a:fontRef idx="minor">
            <a:schemeClr val="lt1"/>
          </a:fontRef>
        </dgm:style>
      </dgm:prSet>
      <dgm:spPr>
        <a:blipFill rotWithShape="0">
          <a:blip xmlns:r="http://schemas.openxmlformats.org/officeDocument/2006/relationships" r:embed="rId2">
            <a:lum/>
          </a:blip>
          <a:stretch>
            <a:fillRect/>
          </a:stretch>
        </a:blipFill>
        <a:scene3d>
          <a:camera prst="orthographicFront">
            <a:rot lat="0" lon="0" rev="0"/>
          </a:camera>
          <a:lightRig rig="threePt" dir="t">
            <a:rot lat="0" lon="0" rev="1200000"/>
          </a:lightRig>
        </a:scene3d>
        <a:sp3d/>
      </dgm:spPr>
      <dgm:t>
        <a:bodyPr/>
        <a:lstStyle/>
        <a:p>
          <a:endParaRPr lang="nl-NL" dirty="0"/>
        </a:p>
      </dgm:t>
    </dgm:pt>
    <dgm:pt modelId="{BF70E372-DFAC-4330-A37B-219EDCA96853}" type="parTrans" cxnId="{F4D6E5E9-CEBA-4F83-9160-0439B0AA0DA9}">
      <dgm:prSet/>
      <dgm:spPr/>
      <dgm:t>
        <a:bodyPr/>
        <a:lstStyle/>
        <a:p>
          <a:endParaRPr lang="nl-NL"/>
        </a:p>
      </dgm:t>
    </dgm:pt>
    <dgm:pt modelId="{0606D957-2B47-4F29-BE1D-0C5391EE1E62}" type="sibTrans" cxnId="{F4D6E5E9-CEBA-4F83-9160-0439B0AA0DA9}">
      <dgm:prSet/>
      <dgm:spPr/>
      <dgm:t>
        <a:bodyPr/>
        <a:lstStyle/>
        <a:p>
          <a:endParaRPr lang="nl-NL"/>
        </a:p>
      </dgm:t>
    </dgm:pt>
    <dgm:pt modelId="{09B1464E-7664-4CD4-89EA-4B222651AD07}">
      <dgm:prSet phldrT="[Tekst]">
        <dgm:style>
          <a:lnRef idx="0">
            <a:schemeClr val="accent2"/>
          </a:lnRef>
          <a:fillRef idx="3">
            <a:schemeClr val="accent2"/>
          </a:fillRef>
          <a:effectRef idx="3">
            <a:schemeClr val="accent2"/>
          </a:effectRef>
          <a:fontRef idx="minor">
            <a:schemeClr val="lt1"/>
          </a:fontRef>
        </dgm:style>
      </dgm:prSet>
      <dgm:spPr>
        <a:blipFill rotWithShape="0">
          <a:blip xmlns:r="http://schemas.openxmlformats.org/officeDocument/2006/relationships" r:embed="rId3"/>
          <a:stretch>
            <a:fillRect/>
          </a:stretch>
        </a:blipFill>
        <a:scene3d>
          <a:camera prst="orthographicFront">
            <a:rot lat="0" lon="0" rev="0"/>
          </a:camera>
          <a:lightRig rig="threePt" dir="t">
            <a:rot lat="0" lon="0" rev="1200000"/>
          </a:lightRig>
        </a:scene3d>
      </dgm:spPr>
      <dgm:t>
        <a:bodyPr/>
        <a:lstStyle/>
        <a:p>
          <a:endParaRPr lang="nl-NL" dirty="0"/>
        </a:p>
      </dgm:t>
    </dgm:pt>
    <dgm:pt modelId="{AE3BC1E2-4DB0-4463-82EB-4000FAEA48F1}" type="parTrans" cxnId="{4A877BCE-7E0F-425D-85BB-E24D15840A67}">
      <dgm:prSet/>
      <dgm:spPr/>
      <dgm:t>
        <a:bodyPr/>
        <a:lstStyle/>
        <a:p>
          <a:endParaRPr lang="nl-NL"/>
        </a:p>
      </dgm:t>
    </dgm:pt>
    <dgm:pt modelId="{994DA3C0-6B32-463A-B8C8-C1C3D6C973D7}" type="sibTrans" cxnId="{4A877BCE-7E0F-425D-85BB-E24D15840A67}">
      <dgm:prSet/>
      <dgm:spPr/>
      <dgm:t>
        <a:bodyPr/>
        <a:lstStyle/>
        <a:p>
          <a:endParaRPr lang="nl-NL"/>
        </a:p>
      </dgm:t>
    </dgm:pt>
    <dgm:pt modelId="{91B729A7-4D1D-4C26-A852-59A86DC64F40}">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4"/>
          <a:stretch>
            <a:fillRect/>
          </a:stretch>
        </a:blipFill>
        <a:scene3d>
          <a:camera prst="orthographicFront">
            <a:rot lat="0" lon="0" rev="0"/>
          </a:camera>
          <a:lightRig rig="threePt" dir="t">
            <a:rot lat="0" lon="0" rev="1200000"/>
          </a:lightRig>
        </a:scene3d>
        <a:sp3d/>
      </dgm:spPr>
      <dgm:t>
        <a:bodyPr/>
        <a:lstStyle/>
        <a:p>
          <a:endParaRPr lang="nl-NL" dirty="0"/>
        </a:p>
      </dgm:t>
    </dgm:pt>
    <dgm:pt modelId="{C51D7382-065F-4846-AD49-AC995230A51F}" type="parTrans" cxnId="{BE1F4FE7-6789-4486-8B74-76E563F82184}">
      <dgm:prSet/>
      <dgm:spPr/>
      <dgm:t>
        <a:bodyPr/>
        <a:lstStyle/>
        <a:p>
          <a:endParaRPr lang="nl-NL"/>
        </a:p>
      </dgm:t>
    </dgm:pt>
    <dgm:pt modelId="{44295742-8C6C-45CA-AB63-7F9183C9652B}" type="sibTrans" cxnId="{BE1F4FE7-6789-4486-8B74-76E563F82184}">
      <dgm:prSet/>
      <dgm:spPr/>
      <dgm:t>
        <a:bodyPr/>
        <a:lstStyle/>
        <a:p>
          <a:endParaRPr lang="nl-NL"/>
        </a:p>
      </dgm:t>
    </dgm:pt>
    <dgm:pt modelId="{9CECD159-0F43-4BF8-A806-1FDEFB7118DE}">
      <dgm:prSet phldrT="[Tekst]">
        <dgm:style>
          <a:lnRef idx="0">
            <a:schemeClr val="accent3"/>
          </a:lnRef>
          <a:fillRef idx="3">
            <a:schemeClr val="accent3"/>
          </a:fillRef>
          <a:effectRef idx="3">
            <a:schemeClr val="accent3"/>
          </a:effectRef>
          <a:fontRef idx="minor">
            <a:schemeClr val="lt1"/>
          </a:fontRef>
        </dgm:style>
      </dgm:prSet>
      <dgm:spPr>
        <a:blipFill rotWithShape="0">
          <a:blip xmlns:r="http://schemas.openxmlformats.org/officeDocument/2006/relationships" r:embed="rId5"/>
          <a:stretch>
            <a:fillRect/>
          </a:stretch>
        </a:blipFill>
        <a:scene3d>
          <a:camera prst="orthographicFront">
            <a:rot lat="0" lon="0" rev="0"/>
          </a:camera>
          <a:lightRig rig="threePt" dir="t">
            <a:rot lat="0" lon="0" rev="1200000"/>
          </a:lightRig>
        </a:scene3d>
      </dgm:spPr>
      <dgm:t>
        <a:bodyPr/>
        <a:lstStyle/>
        <a:p>
          <a:endParaRPr lang="nl-NL" dirty="0"/>
        </a:p>
      </dgm:t>
    </dgm:pt>
    <dgm:pt modelId="{BB8FB4D2-3314-4096-955C-CA179F2353FB}" type="sibTrans" cxnId="{33509264-EDE6-44C8-B948-FD4A6037345B}">
      <dgm:prSet/>
      <dgm:spPr/>
      <dgm:t>
        <a:bodyPr/>
        <a:lstStyle/>
        <a:p>
          <a:endParaRPr lang="nl-NL"/>
        </a:p>
      </dgm:t>
    </dgm:pt>
    <dgm:pt modelId="{75B63F3B-A922-4ECA-AD7C-1399C5C1FC58}" type="parTrans" cxnId="{33509264-EDE6-44C8-B948-FD4A6037345B}">
      <dgm:prSet/>
      <dgm:spPr/>
      <dgm:t>
        <a:bodyPr/>
        <a:lstStyle/>
        <a:p>
          <a:endParaRPr lang="nl-NL"/>
        </a:p>
      </dgm:t>
    </dgm:pt>
    <dgm:pt modelId="{1B6CCAE2-4A44-4D34-844F-4482A79E0B7E}" type="pres">
      <dgm:prSet presAssocID="{2409CF9C-3ABD-47CE-91FF-179D5245141E}" presName="Name0" presStyleCnt="0">
        <dgm:presLayoutVars>
          <dgm:chMax val="1"/>
          <dgm:dir/>
          <dgm:animLvl val="ctr"/>
          <dgm:resizeHandles val="exact"/>
        </dgm:presLayoutVars>
      </dgm:prSet>
      <dgm:spPr/>
    </dgm:pt>
    <dgm:pt modelId="{11A36D33-E034-4192-8E76-11E5D4CE277B}" type="pres">
      <dgm:prSet presAssocID="{9D8D9983-5551-421E-B8D3-AD32F5AA5AA5}" presName="centerShape" presStyleLbl="node0" presStyleIdx="0" presStyleCnt="1"/>
      <dgm:spPr/>
    </dgm:pt>
    <dgm:pt modelId="{9E84D6C5-3565-4F10-A335-5DA7DF01F395}" type="pres">
      <dgm:prSet presAssocID="{E924F58E-4BAB-4244-BD8F-0C2BDAB12176}" presName="node" presStyleLbl="node1" presStyleIdx="0" presStyleCnt="4">
        <dgm:presLayoutVars>
          <dgm:bulletEnabled val="1"/>
        </dgm:presLayoutVars>
      </dgm:prSet>
      <dgm:spPr/>
    </dgm:pt>
    <dgm:pt modelId="{8D892C71-8BA7-4E74-A992-F8006A8A2F33}" type="pres">
      <dgm:prSet presAssocID="{E924F58E-4BAB-4244-BD8F-0C2BDAB12176}" presName="dummy" presStyleCnt="0"/>
      <dgm:spPr/>
    </dgm:pt>
    <dgm:pt modelId="{755766DC-1EF7-4E3C-8F8A-7C3F016336DA}" type="pres">
      <dgm:prSet presAssocID="{0606D957-2B47-4F29-BE1D-0C5391EE1E62}" presName="sibTrans" presStyleLbl="sibTrans2D1" presStyleIdx="0" presStyleCnt="4"/>
      <dgm:spPr/>
    </dgm:pt>
    <dgm:pt modelId="{E323A49C-939E-471F-A9BF-6516D91437FA}" type="pres">
      <dgm:prSet presAssocID="{9CECD159-0F43-4BF8-A806-1FDEFB7118DE}" presName="node" presStyleLbl="node1" presStyleIdx="1" presStyleCnt="4">
        <dgm:presLayoutVars>
          <dgm:bulletEnabled val="1"/>
        </dgm:presLayoutVars>
      </dgm:prSet>
      <dgm:spPr/>
    </dgm:pt>
    <dgm:pt modelId="{680F9D11-1049-4B1B-B059-57AF73C31E0F}" type="pres">
      <dgm:prSet presAssocID="{9CECD159-0F43-4BF8-A806-1FDEFB7118DE}" presName="dummy" presStyleCnt="0"/>
      <dgm:spPr/>
    </dgm:pt>
    <dgm:pt modelId="{3DD91C9B-16AB-4E50-A7A6-EA9F91507756}" type="pres">
      <dgm:prSet presAssocID="{BB8FB4D2-3314-4096-955C-CA179F2353FB}" presName="sibTrans" presStyleLbl="sibTrans2D1" presStyleIdx="1" presStyleCnt="4"/>
      <dgm:spPr/>
    </dgm:pt>
    <dgm:pt modelId="{55A39E4C-7225-4B5B-9BE7-4C8B1DC303AE}" type="pres">
      <dgm:prSet presAssocID="{09B1464E-7664-4CD4-89EA-4B222651AD07}" presName="node" presStyleLbl="node1" presStyleIdx="2" presStyleCnt="4" custRadScaleRad="100028">
        <dgm:presLayoutVars>
          <dgm:bulletEnabled val="1"/>
        </dgm:presLayoutVars>
      </dgm:prSet>
      <dgm:spPr/>
    </dgm:pt>
    <dgm:pt modelId="{0C6F4ACF-E340-453D-947C-5A1A6D00664D}" type="pres">
      <dgm:prSet presAssocID="{09B1464E-7664-4CD4-89EA-4B222651AD07}" presName="dummy" presStyleCnt="0"/>
      <dgm:spPr/>
    </dgm:pt>
    <dgm:pt modelId="{66AE9111-C54B-4728-9722-9C2B8F600199}" type="pres">
      <dgm:prSet presAssocID="{994DA3C0-6B32-463A-B8C8-C1C3D6C973D7}" presName="sibTrans" presStyleLbl="sibTrans2D1" presStyleIdx="2" presStyleCnt="4"/>
      <dgm:spPr/>
    </dgm:pt>
    <dgm:pt modelId="{3D3641B4-A604-470A-B9C9-503E3DD6DE9E}" type="pres">
      <dgm:prSet presAssocID="{91B729A7-4D1D-4C26-A852-59A86DC64F40}" presName="node" presStyleLbl="node1" presStyleIdx="3" presStyleCnt="4" custRadScaleRad="100007" custRadScaleInc="-2310">
        <dgm:presLayoutVars>
          <dgm:bulletEnabled val="1"/>
        </dgm:presLayoutVars>
      </dgm:prSet>
      <dgm:spPr/>
    </dgm:pt>
    <dgm:pt modelId="{B7CA53DC-AF04-41B5-A0E7-42275CBA9FDF}" type="pres">
      <dgm:prSet presAssocID="{91B729A7-4D1D-4C26-A852-59A86DC64F40}" presName="dummy" presStyleCnt="0"/>
      <dgm:spPr/>
    </dgm:pt>
    <dgm:pt modelId="{851B38F1-03BA-437D-AA40-D7719916CE95}" type="pres">
      <dgm:prSet presAssocID="{44295742-8C6C-45CA-AB63-7F9183C9652B}" presName="sibTrans" presStyleLbl="sibTrans2D1" presStyleIdx="3" presStyleCnt="4"/>
      <dgm:spPr/>
    </dgm:pt>
  </dgm:ptLst>
  <dgm:cxnLst>
    <dgm:cxn modelId="{AE249B10-B931-4796-A1C1-8C8C878262A9}" type="presOf" srcId="{09B1464E-7664-4CD4-89EA-4B222651AD07}" destId="{55A39E4C-7225-4B5B-9BE7-4C8B1DC303AE}" srcOrd="0" destOrd="0" presId="urn:microsoft.com/office/officeart/2005/8/layout/radial6"/>
    <dgm:cxn modelId="{852EB617-1A0F-48EF-B85C-E6204A5EB231}" type="presOf" srcId="{E924F58E-4BAB-4244-BD8F-0C2BDAB12176}" destId="{9E84D6C5-3565-4F10-A335-5DA7DF01F395}" srcOrd="0" destOrd="0" presId="urn:microsoft.com/office/officeart/2005/8/layout/radial6"/>
    <dgm:cxn modelId="{0F5E335B-1C57-40EA-B0ED-F2F48CA55D2F}" type="presOf" srcId="{9D8D9983-5551-421E-B8D3-AD32F5AA5AA5}" destId="{11A36D33-E034-4192-8E76-11E5D4CE277B}" srcOrd="0" destOrd="0" presId="urn:microsoft.com/office/officeart/2005/8/layout/radial6"/>
    <dgm:cxn modelId="{33509264-EDE6-44C8-B948-FD4A6037345B}" srcId="{9D8D9983-5551-421E-B8D3-AD32F5AA5AA5}" destId="{9CECD159-0F43-4BF8-A806-1FDEFB7118DE}" srcOrd="1" destOrd="0" parTransId="{75B63F3B-A922-4ECA-AD7C-1399C5C1FC58}" sibTransId="{BB8FB4D2-3314-4096-955C-CA179F2353FB}"/>
    <dgm:cxn modelId="{0D90DA81-1CD1-4AC8-91E2-286D2EBEF313}" type="presOf" srcId="{994DA3C0-6B32-463A-B8C8-C1C3D6C973D7}" destId="{66AE9111-C54B-4728-9722-9C2B8F600199}" srcOrd="0" destOrd="0" presId="urn:microsoft.com/office/officeart/2005/8/layout/radial6"/>
    <dgm:cxn modelId="{29F03F86-8C8F-46E7-BEEE-CE1D1BFB3556}" srcId="{2409CF9C-3ABD-47CE-91FF-179D5245141E}" destId="{9D8D9983-5551-421E-B8D3-AD32F5AA5AA5}" srcOrd="0" destOrd="0" parTransId="{FF9A49AD-90EB-4C26-9379-5EB00818B0A7}" sibTransId="{5FAA92EC-D97A-4123-8EBF-C4FF67BD8A67}"/>
    <dgm:cxn modelId="{77EAFC91-43C9-45C2-AAFF-640CBBE0D502}" type="presOf" srcId="{91B729A7-4D1D-4C26-A852-59A86DC64F40}" destId="{3D3641B4-A604-470A-B9C9-503E3DD6DE9E}" srcOrd="0" destOrd="0" presId="urn:microsoft.com/office/officeart/2005/8/layout/radial6"/>
    <dgm:cxn modelId="{20B199A7-EED9-4F70-B658-432C402331F5}" type="presOf" srcId="{BB8FB4D2-3314-4096-955C-CA179F2353FB}" destId="{3DD91C9B-16AB-4E50-A7A6-EA9F91507756}" srcOrd="0" destOrd="0" presId="urn:microsoft.com/office/officeart/2005/8/layout/radial6"/>
    <dgm:cxn modelId="{4A877BCE-7E0F-425D-85BB-E24D15840A67}" srcId="{9D8D9983-5551-421E-B8D3-AD32F5AA5AA5}" destId="{09B1464E-7664-4CD4-89EA-4B222651AD07}" srcOrd="2" destOrd="0" parTransId="{AE3BC1E2-4DB0-4463-82EB-4000FAEA48F1}" sibTransId="{994DA3C0-6B32-463A-B8C8-C1C3D6C973D7}"/>
    <dgm:cxn modelId="{7D9D2ED4-AE25-437B-B299-970AF3246361}" type="presOf" srcId="{9CECD159-0F43-4BF8-A806-1FDEFB7118DE}" destId="{E323A49C-939E-471F-A9BF-6516D91437FA}" srcOrd="0" destOrd="0" presId="urn:microsoft.com/office/officeart/2005/8/layout/radial6"/>
    <dgm:cxn modelId="{88EF53D4-115E-4714-8799-FFEB3C17EAEF}" type="presOf" srcId="{44295742-8C6C-45CA-AB63-7F9183C9652B}" destId="{851B38F1-03BA-437D-AA40-D7719916CE95}" srcOrd="0" destOrd="0" presId="urn:microsoft.com/office/officeart/2005/8/layout/radial6"/>
    <dgm:cxn modelId="{BE1F4FE7-6789-4486-8B74-76E563F82184}" srcId="{9D8D9983-5551-421E-B8D3-AD32F5AA5AA5}" destId="{91B729A7-4D1D-4C26-A852-59A86DC64F40}" srcOrd="3" destOrd="0" parTransId="{C51D7382-065F-4846-AD49-AC995230A51F}" sibTransId="{44295742-8C6C-45CA-AB63-7F9183C9652B}"/>
    <dgm:cxn modelId="{F4D6E5E9-CEBA-4F83-9160-0439B0AA0DA9}" srcId="{9D8D9983-5551-421E-B8D3-AD32F5AA5AA5}" destId="{E924F58E-4BAB-4244-BD8F-0C2BDAB12176}" srcOrd="0" destOrd="0" parTransId="{BF70E372-DFAC-4330-A37B-219EDCA96853}" sibTransId="{0606D957-2B47-4F29-BE1D-0C5391EE1E62}"/>
    <dgm:cxn modelId="{020010F0-2EE6-45B9-8992-935888A87AB8}" type="presOf" srcId="{0606D957-2B47-4F29-BE1D-0C5391EE1E62}" destId="{755766DC-1EF7-4E3C-8F8A-7C3F016336DA}" srcOrd="0" destOrd="0" presId="urn:microsoft.com/office/officeart/2005/8/layout/radial6"/>
    <dgm:cxn modelId="{2DA67EF5-B89F-4A5D-8BCA-A8D6B796539F}" type="presOf" srcId="{2409CF9C-3ABD-47CE-91FF-179D5245141E}" destId="{1B6CCAE2-4A44-4D34-844F-4482A79E0B7E}" srcOrd="0" destOrd="0" presId="urn:microsoft.com/office/officeart/2005/8/layout/radial6"/>
    <dgm:cxn modelId="{DBA94C1F-5744-4504-ABB2-5715588B7E42}" type="presParOf" srcId="{1B6CCAE2-4A44-4D34-844F-4482A79E0B7E}" destId="{11A36D33-E034-4192-8E76-11E5D4CE277B}" srcOrd="0" destOrd="0" presId="urn:microsoft.com/office/officeart/2005/8/layout/radial6"/>
    <dgm:cxn modelId="{69827501-495B-4385-A219-96992613EDC0}" type="presParOf" srcId="{1B6CCAE2-4A44-4D34-844F-4482A79E0B7E}" destId="{9E84D6C5-3565-4F10-A335-5DA7DF01F395}" srcOrd="1" destOrd="0" presId="urn:microsoft.com/office/officeart/2005/8/layout/radial6"/>
    <dgm:cxn modelId="{1EE1FF3B-7C68-4E11-A931-015215DD8D69}" type="presParOf" srcId="{1B6CCAE2-4A44-4D34-844F-4482A79E0B7E}" destId="{8D892C71-8BA7-4E74-A992-F8006A8A2F33}" srcOrd="2" destOrd="0" presId="urn:microsoft.com/office/officeart/2005/8/layout/radial6"/>
    <dgm:cxn modelId="{B735251E-BB3C-4D72-8917-8FD4EBFD5477}" type="presParOf" srcId="{1B6CCAE2-4A44-4D34-844F-4482A79E0B7E}" destId="{755766DC-1EF7-4E3C-8F8A-7C3F016336DA}" srcOrd="3" destOrd="0" presId="urn:microsoft.com/office/officeart/2005/8/layout/radial6"/>
    <dgm:cxn modelId="{5C5C7771-A865-4E42-96BD-8BCECAE24B98}" type="presParOf" srcId="{1B6CCAE2-4A44-4D34-844F-4482A79E0B7E}" destId="{E323A49C-939E-471F-A9BF-6516D91437FA}" srcOrd="4" destOrd="0" presId="urn:microsoft.com/office/officeart/2005/8/layout/radial6"/>
    <dgm:cxn modelId="{A9A30D82-E126-4038-8829-DD54DE972EBD}" type="presParOf" srcId="{1B6CCAE2-4A44-4D34-844F-4482A79E0B7E}" destId="{680F9D11-1049-4B1B-B059-57AF73C31E0F}" srcOrd="5" destOrd="0" presId="urn:microsoft.com/office/officeart/2005/8/layout/radial6"/>
    <dgm:cxn modelId="{16017FEA-B8EB-4A50-8F4B-4BF3C50B0602}" type="presParOf" srcId="{1B6CCAE2-4A44-4D34-844F-4482A79E0B7E}" destId="{3DD91C9B-16AB-4E50-A7A6-EA9F91507756}" srcOrd="6" destOrd="0" presId="urn:microsoft.com/office/officeart/2005/8/layout/radial6"/>
    <dgm:cxn modelId="{3E186853-A9C5-4DA0-9C60-BE693FDFAEE0}" type="presParOf" srcId="{1B6CCAE2-4A44-4D34-844F-4482A79E0B7E}" destId="{55A39E4C-7225-4B5B-9BE7-4C8B1DC303AE}" srcOrd="7" destOrd="0" presId="urn:microsoft.com/office/officeart/2005/8/layout/radial6"/>
    <dgm:cxn modelId="{A7501F02-5C55-49A5-8FBC-F6FF0F7F4623}" type="presParOf" srcId="{1B6CCAE2-4A44-4D34-844F-4482A79E0B7E}" destId="{0C6F4ACF-E340-453D-947C-5A1A6D00664D}" srcOrd="8" destOrd="0" presId="urn:microsoft.com/office/officeart/2005/8/layout/radial6"/>
    <dgm:cxn modelId="{67CA3F8F-692D-41EF-A3C2-93124EE7EC47}" type="presParOf" srcId="{1B6CCAE2-4A44-4D34-844F-4482A79E0B7E}" destId="{66AE9111-C54B-4728-9722-9C2B8F600199}" srcOrd="9" destOrd="0" presId="urn:microsoft.com/office/officeart/2005/8/layout/radial6"/>
    <dgm:cxn modelId="{3576F504-AC1F-44E6-A96B-EA5EE68B5C46}" type="presParOf" srcId="{1B6CCAE2-4A44-4D34-844F-4482A79E0B7E}" destId="{3D3641B4-A604-470A-B9C9-503E3DD6DE9E}" srcOrd="10" destOrd="0" presId="urn:microsoft.com/office/officeart/2005/8/layout/radial6"/>
    <dgm:cxn modelId="{0B57D5C3-9F40-4704-8901-1BDE1F08F3E6}" type="presParOf" srcId="{1B6CCAE2-4A44-4D34-844F-4482A79E0B7E}" destId="{B7CA53DC-AF04-41B5-A0E7-42275CBA9FDF}" srcOrd="11" destOrd="0" presId="urn:microsoft.com/office/officeart/2005/8/layout/radial6"/>
    <dgm:cxn modelId="{B017AD6D-3598-4CD8-A287-EC8911015B01}" type="presParOf" srcId="{1B6CCAE2-4A44-4D34-844F-4482A79E0B7E}" destId="{851B38F1-03BA-437D-AA40-D7719916CE95}"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09CF9C-3ABD-47CE-91FF-179D5245141E}" type="doc">
      <dgm:prSet loTypeId="urn:microsoft.com/office/officeart/2005/8/layout/radial6" loCatId="cycle" qsTypeId="urn:microsoft.com/office/officeart/2005/8/quickstyle/simple5" qsCatId="simple" csTypeId="urn:microsoft.com/office/officeart/2005/8/colors/colorful1#7" csCatId="colorful" phldr="1"/>
      <dgm:spPr/>
      <dgm:t>
        <a:bodyPr/>
        <a:lstStyle/>
        <a:p>
          <a:endParaRPr lang="nl-NL"/>
        </a:p>
      </dgm:t>
    </dgm:pt>
    <dgm:pt modelId="{E924F58E-4BAB-4244-BD8F-0C2BDAB12176}">
      <dgm:prSet phldrT="[Tekst]">
        <dgm:style>
          <a:lnRef idx="0">
            <a:schemeClr val="accent4"/>
          </a:lnRef>
          <a:fillRef idx="3">
            <a:schemeClr val="accent4"/>
          </a:fillRef>
          <a:effectRef idx="3">
            <a:schemeClr val="accent4"/>
          </a:effectRef>
          <a:fontRef idx="minor">
            <a:schemeClr val="lt1"/>
          </a:fontRef>
        </dgm:style>
      </dgm:prSet>
      <dgm:spPr>
        <a:blipFill rotWithShape="0">
          <a:blip xmlns:r="http://schemas.openxmlformats.org/officeDocument/2006/relationships" r:embed="rId1">
            <a:lum/>
          </a:blip>
          <a:stretch>
            <a:fillRect/>
          </a:stretch>
        </a:blipFill>
        <a:scene3d>
          <a:camera prst="orthographicFront">
            <a:rot lat="0" lon="0" rev="0"/>
          </a:camera>
          <a:lightRig rig="threePt" dir="t">
            <a:rot lat="0" lon="0" rev="1200000"/>
          </a:lightRig>
        </a:scene3d>
        <a:sp3d/>
      </dgm:spPr>
      <dgm:t>
        <a:bodyPr/>
        <a:lstStyle/>
        <a:p>
          <a:endParaRPr lang="nl-NL" dirty="0"/>
        </a:p>
      </dgm:t>
    </dgm:pt>
    <dgm:pt modelId="{BF70E372-DFAC-4330-A37B-219EDCA96853}" type="parTrans" cxnId="{F4D6E5E9-CEBA-4F83-9160-0439B0AA0DA9}">
      <dgm:prSet/>
      <dgm:spPr/>
      <dgm:t>
        <a:bodyPr/>
        <a:lstStyle/>
        <a:p>
          <a:endParaRPr lang="nl-NL"/>
        </a:p>
      </dgm:t>
    </dgm:pt>
    <dgm:pt modelId="{0606D957-2B47-4F29-BE1D-0C5391EE1E62}" type="sibTrans" cxnId="{F4D6E5E9-CEBA-4F83-9160-0439B0AA0DA9}">
      <dgm:prSet/>
      <dgm:spPr/>
      <dgm:t>
        <a:bodyPr/>
        <a:lstStyle/>
        <a:p>
          <a:endParaRPr lang="nl-NL"/>
        </a:p>
      </dgm:t>
    </dgm:pt>
    <dgm:pt modelId="{09B1464E-7664-4CD4-89EA-4B222651AD07}">
      <dgm:prSet phldrT="[Tekst]">
        <dgm:style>
          <a:lnRef idx="0">
            <a:schemeClr val="accent2"/>
          </a:lnRef>
          <a:fillRef idx="3">
            <a:schemeClr val="accent2"/>
          </a:fillRef>
          <a:effectRef idx="3">
            <a:schemeClr val="accent2"/>
          </a:effectRef>
          <a:fontRef idx="minor">
            <a:schemeClr val="lt1"/>
          </a:fontRef>
        </dgm:style>
      </dgm:prSet>
      <dgm:spPr>
        <a:blipFill rotWithShape="0">
          <a:blip xmlns:r="http://schemas.openxmlformats.org/officeDocument/2006/relationships" r:embed="rId2"/>
          <a:stretch>
            <a:fillRect/>
          </a:stretch>
        </a:blipFill>
        <a:scene3d>
          <a:camera prst="orthographicFront">
            <a:rot lat="0" lon="0" rev="0"/>
          </a:camera>
          <a:lightRig rig="threePt" dir="t">
            <a:rot lat="0" lon="0" rev="1200000"/>
          </a:lightRig>
        </a:scene3d>
      </dgm:spPr>
      <dgm:t>
        <a:bodyPr/>
        <a:lstStyle/>
        <a:p>
          <a:endParaRPr lang="nl-NL" dirty="0"/>
        </a:p>
      </dgm:t>
    </dgm:pt>
    <dgm:pt modelId="{AE3BC1E2-4DB0-4463-82EB-4000FAEA48F1}" type="parTrans" cxnId="{4A877BCE-7E0F-425D-85BB-E24D15840A67}">
      <dgm:prSet/>
      <dgm:spPr/>
      <dgm:t>
        <a:bodyPr/>
        <a:lstStyle/>
        <a:p>
          <a:endParaRPr lang="nl-NL"/>
        </a:p>
      </dgm:t>
    </dgm:pt>
    <dgm:pt modelId="{994DA3C0-6B32-463A-B8C8-C1C3D6C973D7}" type="sibTrans" cxnId="{4A877BCE-7E0F-425D-85BB-E24D15840A67}">
      <dgm:prSet/>
      <dgm:spPr/>
      <dgm:t>
        <a:bodyPr/>
        <a:lstStyle/>
        <a:p>
          <a:endParaRPr lang="nl-NL"/>
        </a:p>
      </dgm:t>
    </dgm:pt>
    <dgm:pt modelId="{91B729A7-4D1D-4C26-A852-59A86DC64F40}">
      <dgm:prSet phldrT="[Tekst]">
        <dgm:style>
          <a:lnRef idx="0">
            <a:schemeClr val="accent1"/>
          </a:lnRef>
          <a:fillRef idx="3">
            <a:schemeClr val="accent1"/>
          </a:fillRef>
          <a:effectRef idx="3">
            <a:schemeClr val="accent1"/>
          </a:effectRef>
          <a:fontRef idx="minor">
            <a:schemeClr val="lt1"/>
          </a:fontRef>
        </dgm:style>
      </dgm:prSet>
      <dgm:spPr>
        <a:blipFill rotWithShape="0">
          <a:blip xmlns:r="http://schemas.openxmlformats.org/officeDocument/2006/relationships" r:embed="rId3"/>
          <a:stretch>
            <a:fillRect/>
          </a:stretch>
        </a:blipFill>
        <a:scene3d>
          <a:camera prst="orthographicFront">
            <a:rot lat="0" lon="0" rev="0"/>
          </a:camera>
          <a:lightRig rig="threePt" dir="t">
            <a:rot lat="0" lon="0" rev="1200000"/>
          </a:lightRig>
        </a:scene3d>
        <a:sp3d/>
      </dgm:spPr>
      <dgm:t>
        <a:bodyPr/>
        <a:lstStyle/>
        <a:p>
          <a:endParaRPr lang="nl-NL" dirty="0"/>
        </a:p>
      </dgm:t>
    </dgm:pt>
    <dgm:pt modelId="{C51D7382-065F-4846-AD49-AC995230A51F}" type="parTrans" cxnId="{BE1F4FE7-6789-4486-8B74-76E563F82184}">
      <dgm:prSet/>
      <dgm:spPr/>
      <dgm:t>
        <a:bodyPr/>
        <a:lstStyle/>
        <a:p>
          <a:endParaRPr lang="nl-NL"/>
        </a:p>
      </dgm:t>
    </dgm:pt>
    <dgm:pt modelId="{44295742-8C6C-45CA-AB63-7F9183C9652B}" type="sibTrans" cxnId="{BE1F4FE7-6789-4486-8B74-76E563F82184}">
      <dgm:prSet/>
      <dgm:spPr/>
      <dgm:t>
        <a:bodyPr/>
        <a:lstStyle/>
        <a:p>
          <a:endParaRPr lang="nl-NL"/>
        </a:p>
      </dgm:t>
    </dgm:pt>
    <dgm:pt modelId="{9CECD159-0F43-4BF8-A806-1FDEFB7118DE}">
      <dgm:prSet phldrT="[Tekst]">
        <dgm:style>
          <a:lnRef idx="0">
            <a:schemeClr val="accent3"/>
          </a:lnRef>
          <a:fillRef idx="3">
            <a:schemeClr val="accent3"/>
          </a:fillRef>
          <a:effectRef idx="3">
            <a:schemeClr val="accent3"/>
          </a:effectRef>
          <a:fontRef idx="minor">
            <a:schemeClr val="lt1"/>
          </a:fontRef>
        </dgm:style>
      </dgm:prSet>
      <dgm:spPr>
        <a:blipFill rotWithShape="0">
          <a:blip xmlns:r="http://schemas.openxmlformats.org/officeDocument/2006/relationships" r:embed="rId4"/>
          <a:stretch>
            <a:fillRect/>
          </a:stretch>
        </a:blipFill>
        <a:scene3d>
          <a:camera prst="orthographicFront">
            <a:rot lat="0" lon="0" rev="0"/>
          </a:camera>
          <a:lightRig rig="threePt" dir="t">
            <a:rot lat="0" lon="0" rev="1200000"/>
          </a:lightRig>
        </a:scene3d>
      </dgm:spPr>
      <dgm:t>
        <a:bodyPr/>
        <a:lstStyle/>
        <a:p>
          <a:endParaRPr lang="nl-NL" dirty="0"/>
        </a:p>
      </dgm:t>
    </dgm:pt>
    <dgm:pt modelId="{BB8FB4D2-3314-4096-955C-CA179F2353FB}" type="sibTrans" cxnId="{33509264-EDE6-44C8-B948-FD4A6037345B}">
      <dgm:prSet/>
      <dgm:spPr/>
      <dgm:t>
        <a:bodyPr/>
        <a:lstStyle/>
        <a:p>
          <a:endParaRPr lang="nl-NL"/>
        </a:p>
      </dgm:t>
    </dgm:pt>
    <dgm:pt modelId="{75B63F3B-A922-4ECA-AD7C-1399C5C1FC58}" type="parTrans" cxnId="{33509264-EDE6-44C8-B948-FD4A6037345B}">
      <dgm:prSet/>
      <dgm:spPr/>
      <dgm:t>
        <a:bodyPr/>
        <a:lstStyle/>
        <a:p>
          <a:endParaRPr lang="nl-NL"/>
        </a:p>
      </dgm:t>
    </dgm:pt>
    <dgm:pt modelId="{9D8D9983-5551-421E-B8D3-AD32F5AA5AA5}">
      <dgm:prSet phldrT="[Tekst]">
        <dgm:style>
          <a:lnRef idx="0">
            <a:schemeClr val="accent1"/>
          </a:lnRef>
          <a:fillRef idx="3">
            <a:schemeClr val="accent1"/>
          </a:fillRef>
          <a:effectRef idx="3">
            <a:schemeClr val="accent1"/>
          </a:effectRef>
          <a:fontRef idx="minor">
            <a:schemeClr val="lt1"/>
          </a:fontRef>
        </dgm:style>
      </dgm:prSet>
      <dgm:spPr>
        <a:noFill/>
      </dgm:spPr>
      <dgm:t>
        <a:bodyPr/>
        <a:lstStyle/>
        <a:p>
          <a:endParaRPr lang="nl-NL" dirty="0"/>
        </a:p>
      </dgm:t>
    </dgm:pt>
    <dgm:pt modelId="{5FAA92EC-D97A-4123-8EBF-C4FF67BD8A67}" type="sibTrans" cxnId="{29F03F86-8C8F-46E7-BEEE-CE1D1BFB3556}">
      <dgm:prSet/>
      <dgm:spPr/>
      <dgm:t>
        <a:bodyPr/>
        <a:lstStyle/>
        <a:p>
          <a:endParaRPr lang="nl-NL"/>
        </a:p>
      </dgm:t>
    </dgm:pt>
    <dgm:pt modelId="{FF9A49AD-90EB-4C26-9379-5EB00818B0A7}" type="parTrans" cxnId="{29F03F86-8C8F-46E7-BEEE-CE1D1BFB3556}">
      <dgm:prSet/>
      <dgm:spPr/>
      <dgm:t>
        <a:bodyPr/>
        <a:lstStyle/>
        <a:p>
          <a:endParaRPr lang="nl-NL"/>
        </a:p>
      </dgm:t>
    </dgm:pt>
    <dgm:pt modelId="{1B6CCAE2-4A44-4D34-844F-4482A79E0B7E}" type="pres">
      <dgm:prSet presAssocID="{2409CF9C-3ABD-47CE-91FF-179D5245141E}" presName="Name0" presStyleCnt="0">
        <dgm:presLayoutVars>
          <dgm:chMax val="1"/>
          <dgm:dir/>
          <dgm:animLvl val="ctr"/>
          <dgm:resizeHandles val="exact"/>
        </dgm:presLayoutVars>
      </dgm:prSet>
      <dgm:spPr/>
    </dgm:pt>
    <dgm:pt modelId="{11A36D33-E034-4192-8E76-11E5D4CE277B}" type="pres">
      <dgm:prSet presAssocID="{9D8D9983-5551-421E-B8D3-AD32F5AA5AA5}" presName="centerShape" presStyleLbl="node0" presStyleIdx="0" presStyleCnt="1"/>
      <dgm:spPr/>
    </dgm:pt>
    <dgm:pt modelId="{9E84D6C5-3565-4F10-A335-5DA7DF01F395}" type="pres">
      <dgm:prSet presAssocID="{E924F58E-4BAB-4244-BD8F-0C2BDAB12176}" presName="node" presStyleLbl="node1" presStyleIdx="0" presStyleCnt="4">
        <dgm:presLayoutVars>
          <dgm:bulletEnabled val="1"/>
        </dgm:presLayoutVars>
      </dgm:prSet>
      <dgm:spPr/>
    </dgm:pt>
    <dgm:pt modelId="{8D892C71-8BA7-4E74-A992-F8006A8A2F33}" type="pres">
      <dgm:prSet presAssocID="{E924F58E-4BAB-4244-BD8F-0C2BDAB12176}" presName="dummy" presStyleCnt="0"/>
      <dgm:spPr/>
    </dgm:pt>
    <dgm:pt modelId="{755766DC-1EF7-4E3C-8F8A-7C3F016336DA}" type="pres">
      <dgm:prSet presAssocID="{0606D957-2B47-4F29-BE1D-0C5391EE1E62}" presName="sibTrans" presStyleLbl="sibTrans2D1" presStyleIdx="0" presStyleCnt="4"/>
      <dgm:spPr/>
    </dgm:pt>
    <dgm:pt modelId="{E323A49C-939E-471F-A9BF-6516D91437FA}" type="pres">
      <dgm:prSet presAssocID="{9CECD159-0F43-4BF8-A806-1FDEFB7118DE}" presName="node" presStyleLbl="node1" presStyleIdx="1" presStyleCnt="4">
        <dgm:presLayoutVars>
          <dgm:bulletEnabled val="1"/>
        </dgm:presLayoutVars>
      </dgm:prSet>
      <dgm:spPr/>
    </dgm:pt>
    <dgm:pt modelId="{680F9D11-1049-4B1B-B059-57AF73C31E0F}" type="pres">
      <dgm:prSet presAssocID="{9CECD159-0F43-4BF8-A806-1FDEFB7118DE}" presName="dummy" presStyleCnt="0"/>
      <dgm:spPr/>
    </dgm:pt>
    <dgm:pt modelId="{3DD91C9B-16AB-4E50-A7A6-EA9F91507756}" type="pres">
      <dgm:prSet presAssocID="{BB8FB4D2-3314-4096-955C-CA179F2353FB}" presName="sibTrans" presStyleLbl="sibTrans2D1" presStyleIdx="1" presStyleCnt="4"/>
      <dgm:spPr/>
    </dgm:pt>
    <dgm:pt modelId="{55A39E4C-7225-4B5B-9BE7-4C8B1DC303AE}" type="pres">
      <dgm:prSet presAssocID="{09B1464E-7664-4CD4-89EA-4B222651AD07}" presName="node" presStyleLbl="node1" presStyleIdx="2" presStyleCnt="4" custRadScaleRad="100028">
        <dgm:presLayoutVars>
          <dgm:bulletEnabled val="1"/>
        </dgm:presLayoutVars>
      </dgm:prSet>
      <dgm:spPr/>
    </dgm:pt>
    <dgm:pt modelId="{0C6F4ACF-E340-453D-947C-5A1A6D00664D}" type="pres">
      <dgm:prSet presAssocID="{09B1464E-7664-4CD4-89EA-4B222651AD07}" presName="dummy" presStyleCnt="0"/>
      <dgm:spPr/>
    </dgm:pt>
    <dgm:pt modelId="{66AE9111-C54B-4728-9722-9C2B8F600199}" type="pres">
      <dgm:prSet presAssocID="{994DA3C0-6B32-463A-B8C8-C1C3D6C973D7}" presName="sibTrans" presStyleLbl="sibTrans2D1" presStyleIdx="2" presStyleCnt="4"/>
      <dgm:spPr/>
    </dgm:pt>
    <dgm:pt modelId="{3D3641B4-A604-470A-B9C9-503E3DD6DE9E}" type="pres">
      <dgm:prSet presAssocID="{91B729A7-4D1D-4C26-A852-59A86DC64F40}" presName="node" presStyleLbl="node1" presStyleIdx="3" presStyleCnt="4" custRadScaleRad="100007" custRadScaleInc="-2310">
        <dgm:presLayoutVars>
          <dgm:bulletEnabled val="1"/>
        </dgm:presLayoutVars>
      </dgm:prSet>
      <dgm:spPr/>
    </dgm:pt>
    <dgm:pt modelId="{B7CA53DC-AF04-41B5-A0E7-42275CBA9FDF}" type="pres">
      <dgm:prSet presAssocID="{91B729A7-4D1D-4C26-A852-59A86DC64F40}" presName="dummy" presStyleCnt="0"/>
      <dgm:spPr/>
    </dgm:pt>
    <dgm:pt modelId="{851B38F1-03BA-437D-AA40-D7719916CE95}" type="pres">
      <dgm:prSet presAssocID="{44295742-8C6C-45CA-AB63-7F9183C9652B}" presName="sibTrans" presStyleLbl="sibTrans2D1" presStyleIdx="3" presStyleCnt="4"/>
      <dgm:spPr/>
    </dgm:pt>
  </dgm:ptLst>
  <dgm:cxnLst>
    <dgm:cxn modelId="{AE249B10-B931-4796-A1C1-8C8C878262A9}" type="presOf" srcId="{09B1464E-7664-4CD4-89EA-4B222651AD07}" destId="{55A39E4C-7225-4B5B-9BE7-4C8B1DC303AE}" srcOrd="0" destOrd="0" presId="urn:microsoft.com/office/officeart/2005/8/layout/radial6"/>
    <dgm:cxn modelId="{852EB617-1A0F-48EF-B85C-E6204A5EB231}" type="presOf" srcId="{E924F58E-4BAB-4244-BD8F-0C2BDAB12176}" destId="{9E84D6C5-3565-4F10-A335-5DA7DF01F395}" srcOrd="0" destOrd="0" presId="urn:microsoft.com/office/officeart/2005/8/layout/radial6"/>
    <dgm:cxn modelId="{0F5E335B-1C57-40EA-B0ED-F2F48CA55D2F}" type="presOf" srcId="{9D8D9983-5551-421E-B8D3-AD32F5AA5AA5}" destId="{11A36D33-E034-4192-8E76-11E5D4CE277B}" srcOrd="0" destOrd="0" presId="urn:microsoft.com/office/officeart/2005/8/layout/radial6"/>
    <dgm:cxn modelId="{33509264-EDE6-44C8-B948-FD4A6037345B}" srcId="{9D8D9983-5551-421E-B8D3-AD32F5AA5AA5}" destId="{9CECD159-0F43-4BF8-A806-1FDEFB7118DE}" srcOrd="1" destOrd="0" parTransId="{75B63F3B-A922-4ECA-AD7C-1399C5C1FC58}" sibTransId="{BB8FB4D2-3314-4096-955C-CA179F2353FB}"/>
    <dgm:cxn modelId="{0D90DA81-1CD1-4AC8-91E2-286D2EBEF313}" type="presOf" srcId="{994DA3C0-6B32-463A-B8C8-C1C3D6C973D7}" destId="{66AE9111-C54B-4728-9722-9C2B8F600199}" srcOrd="0" destOrd="0" presId="urn:microsoft.com/office/officeart/2005/8/layout/radial6"/>
    <dgm:cxn modelId="{29F03F86-8C8F-46E7-BEEE-CE1D1BFB3556}" srcId="{2409CF9C-3ABD-47CE-91FF-179D5245141E}" destId="{9D8D9983-5551-421E-B8D3-AD32F5AA5AA5}" srcOrd="0" destOrd="0" parTransId="{FF9A49AD-90EB-4C26-9379-5EB00818B0A7}" sibTransId="{5FAA92EC-D97A-4123-8EBF-C4FF67BD8A67}"/>
    <dgm:cxn modelId="{77EAFC91-43C9-45C2-AAFF-640CBBE0D502}" type="presOf" srcId="{91B729A7-4D1D-4C26-A852-59A86DC64F40}" destId="{3D3641B4-A604-470A-B9C9-503E3DD6DE9E}" srcOrd="0" destOrd="0" presId="urn:microsoft.com/office/officeart/2005/8/layout/radial6"/>
    <dgm:cxn modelId="{20B199A7-EED9-4F70-B658-432C402331F5}" type="presOf" srcId="{BB8FB4D2-3314-4096-955C-CA179F2353FB}" destId="{3DD91C9B-16AB-4E50-A7A6-EA9F91507756}" srcOrd="0" destOrd="0" presId="urn:microsoft.com/office/officeart/2005/8/layout/radial6"/>
    <dgm:cxn modelId="{4A877BCE-7E0F-425D-85BB-E24D15840A67}" srcId="{9D8D9983-5551-421E-B8D3-AD32F5AA5AA5}" destId="{09B1464E-7664-4CD4-89EA-4B222651AD07}" srcOrd="2" destOrd="0" parTransId="{AE3BC1E2-4DB0-4463-82EB-4000FAEA48F1}" sibTransId="{994DA3C0-6B32-463A-B8C8-C1C3D6C973D7}"/>
    <dgm:cxn modelId="{7D9D2ED4-AE25-437B-B299-970AF3246361}" type="presOf" srcId="{9CECD159-0F43-4BF8-A806-1FDEFB7118DE}" destId="{E323A49C-939E-471F-A9BF-6516D91437FA}" srcOrd="0" destOrd="0" presId="urn:microsoft.com/office/officeart/2005/8/layout/radial6"/>
    <dgm:cxn modelId="{88EF53D4-115E-4714-8799-FFEB3C17EAEF}" type="presOf" srcId="{44295742-8C6C-45CA-AB63-7F9183C9652B}" destId="{851B38F1-03BA-437D-AA40-D7719916CE95}" srcOrd="0" destOrd="0" presId="urn:microsoft.com/office/officeart/2005/8/layout/radial6"/>
    <dgm:cxn modelId="{BE1F4FE7-6789-4486-8B74-76E563F82184}" srcId="{9D8D9983-5551-421E-B8D3-AD32F5AA5AA5}" destId="{91B729A7-4D1D-4C26-A852-59A86DC64F40}" srcOrd="3" destOrd="0" parTransId="{C51D7382-065F-4846-AD49-AC995230A51F}" sibTransId="{44295742-8C6C-45CA-AB63-7F9183C9652B}"/>
    <dgm:cxn modelId="{F4D6E5E9-CEBA-4F83-9160-0439B0AA0DA9}" srcId="{9D8D9983-5551-421E-B8D3-AD32F5AA5AA5}" destId="{E924F58E-4BAB-4244-BD8F-0C2BDAB12176}" srcOrd="0" destOrd="0" parTransId="{BF70E372-DFAC-4330-A37B-219EDCA96853}" sibTransId="{0606D957-2B47-4F29-BE1D-0C5391EE1E62}"/>
    <dgm:cxn modelId="{020010F0-2EE6-45B9-8992-935888A87AB8}" type="presOf" srcId="{0606D957-2B47-4F29-BE1D-0C5391EE1E62}" destId="{755766DC-1EF7-4E3C-8F8A-7C3F016336DA}" srcOrd="0" destOrd="0" presId="urn:microsoft.com/office/officeart/2005/8/layout/radial6"/>
    <dgm:cxn modelId="{2DA67EF5-B89F-4A5D-8BCA-A8D6B796539F}" type="presOf" srcId="{2409CF9C-3ABD-47CE-91FF-179D5245141E}" destId="{1B6CCAE2-4A44-4D34-844F-4482A79E0B7E}" srcOrd="0" destOrd="0" presId="urn:microsoft.com/office/officeart/2005/8/layout/radial6"/>
    <dgm:cxn modelId="{DBA94C1F-5744-4504-ABB2-5715588B7E42}" type="presParOf" srcId="{1B6CCAE2-4A44-4D34-844F-4482A79E0B7E}" destId="{11A36D33-E034-4192-8E76-11E5D4CE277B}" srcOrd="0" destOrd="0" presId="urn:microsoft.com/office/officeart/2005/8/layout/radial6"/>
    <dgm:cxn modelId="{69827501-495B-4385-A219-96992613EDC0}" type="presParOf" srcId="{1B6CCAE2-4A44-4D34-844F-4482A79E0B7E}" destId="{9E84D6C5-3565-4F10-A335-5DA7DF01F395}" srcOrd="1" destOrd="0" presId="urn:microsoft.com/office/officeart/2005/8/layout/radial6"/>
    <dgm:cxn modelId="{1EE1FF3B-7C68-4E11-A931-015215DD8D69}" type="presParOf" srcId="{1B6CCAE2-4A44-4D34-844F-4482A79E0B7E}" destId="{8D892C71-8BA7-4E74-A992-F8006A8A2F33}" srcOrd="2" destOrd="0" presId="urn:microsoft.com/office/officeart/2005/8/layout/radial6"/>
    <dgm:cxn modelId="{B735251E-BB3C-4D72-8917-8FD4EBFD5477}" type="presParOf" srcId="{1B6CCAE2-4A44-4D34-844F-4482A79E0B7E}" destId="{755766DC-1EF7-4E3C-8F8A-7C3F016336DA}" srcOrd="3" destOrd="0" presId="urn:microsoft.com/office/officeart/2005/8/layout/radial6"/>
    <dgm:cxn modelId="{5C5C7771-A865-4E42-96BD-8BCECAE24B98}" type="presParOf" srcId="{1B6CCAE2-4A44-4D34-844F-4482A79E0B7E}" destId="{E323A49C-939E-471F-A9BF-6516D91437FA}" srcOrd="4" destOrd="0" presId="urn:microsoft.com/office/officeart/2005/8/layout/radial6"/>
    <dgm:cxn modelId="{A9A30D82-E126-4038-8829-DD54DE972EBD}" type="presParOf" srcId="{1B6CCAE2-4A44-4D34-844F-4482A79E0B7E}" destId="{680F9D11-1049-4B1B-B059-57AF73C31E0F}" srcOrd="5" destOrd="0" presId="urn:microsoft.com/office/officeart/2005/8/layout/radial6"/>
    <dgm:cxn modelId="{16017FEA-B8EB-4A50-8F4B-4BF3C50B0602}" type="presParOf" srcId="{1B6CCAE2-4A44-4D34-844F-4482A79E0B7E}" destId="{3DD91C9B-16AB-4E50-A7A6-EA9F91507756}" srcOrd="6" destOrd="0" presId="urn:microsoft.com/office/officeart/2005/8/layout/radial6"/>
    <dgm:cxn modelId="{3E186853-A9C5-4DA0-9C60-BE693FDFAEE0}" type="presParOf" srcId="{1B6CCAE2-4A44-4D34-844F-4482A79E0B7E}" destId="{55A39E4C-7225-4B5B-9BE7-4C8B1DC303AE}" srcOrd="7" destOrd="0" presId="urn:microsoft.com/office/officeart/2005/8/layout/radial6"/>
    <dgm:cxn modelId="{A7501F02-5C55-49A5-8FBC-F6FF0F7F4623}" type="presParOf" srcId="{1B6CCAE2-4A44-4D34-844F-4482A79E0B7E}" destId="{0C6F4ACF-E340-453D-947C-5A1A6D00664D}" srcOrd="8" destOrd="0" presId="urn:microsoft.com/office/officeart/2005/8/layout/radial6"/>
    <dgm:cxn modelId="{67CA3F8F-692D-41EF-A3C2-93124EE7EC47}" type="presParOf" srcId="{1B6CCAE2-4A44-4D34-844F-4482A79E0B7E}" destId="{66AE9111-C54B-4728-9722-9C2B8F600199}" srcOrd="9" destOrd="0" presId="urn:microsoft.com/office/officeart/2005/8/layout/radial6"/>
    <dgm:cxn modelId="{3576F504-AC1F-44E6-A96B-EA5EE68B5C46}" type="presParOf" srcId="{1B6CCAE2-4A44-4D34-844F-4482A79E0B7E}" destId="{3D3641B4-A604-470A-B9C9-503E3DD6DE9E}" srcOrd="10" destOrd="0" presId="urn:microsoft.com/office/officeart/2005/8/layout/radial6"/>
    <dgm:cxn modelId="{0B57D5C3-9F40-4704-8901-1BDE1F08F3E6}" type="presParOf" srcId="{1B6CCAE2-4A44-4D34-844F-4482A79E0B7E}" destId="{B7CA53DC-AF04-41B5-A0E7-42275CBA9FDF}" srcOrd="11" destOrd="0" presId="urn:microsoft.com/office/officeart/2005/8/layout/radial6"/>
    <dgm:cxn modelId="{B017AD6D-3598-4CD8-A287-EC8911015B01}" type="presParOf" srcId="{1B6CCAE2-4A44-4D34-844F-4482A79E0B7E}" destId="{851B38F1-03BA-437D-AA40-D7719916CE9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38F1-03BA-437D-AA40-D7719916CE95}">
      <dsp:nvSpPr>
        <dsp:cNvPr id="0" name=""/>
        <dsp:cNvSpPr/>
      </dsp:nvSpPr>
      <dsp:spPr>
        <a:xfrm>
          <a:off x="2889630" y="584301"/>
          <a:ext cx="3907396" cy="3907396"/>
        </a:xfrm>
        <a:prstGeom prst="blockArc">
          <a:avLst>
            <a:gd name="adj1" fmla="val 10758417"/>
            <a:gd name="adj2" fmla="val 16200241"/>
            <a:gd name="adj3" fmla="val 463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AE9111-C54B-4728-9722-9C2B8F600199}">
      <dsp:nvSpPr>
        <dsp:cNvPr id="0" name=""/>
        <dsp:cNvSpPr/>
      </dsp:nvSpPr>
      <dsp:spPr>
        <a:xfrm>
          <a:off x="2889636" y="584814"/>
          <a:ext cx="3907396" cy="3907396"/>
        </a:xfrm>
        <a:prstGeom prst="blockArc">
          <a:avLst>
            <a:gd name="adj1" fmla="val 5399770"/>
            <a:gd name="adj2" fmla="val 10759341"/>
            <a:gd name="adj3" fmla="val 46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D91C9B-16AB-4E50-A7A6-EA9F91507756}">
      <dsp:nvSpPr>
        <dsp:cNvPr id="0" name=""/>
        <dsp:cNvSpPr/>
      </dsp:nvSpPr>
      <dsp:spPr>
        <a:xfrm>
          <a:off x="2889764" y="584814"/>
          <a:ext cx="3907396" cy="3907396"/>
        </a:xfrm>
        <a:prstGeom prst="blockArc">
          <a:avLst>
            <a:gd name="adj1" fmla="val 21599076"/>
            <a:gd name="adj2" fmla="val 5400000"/>
            <a:gd name="adj3" fmla="val 463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5766DC-1EF7-4E3C-8F8A-7C3F016336DA}">
      <dsp:nvSpPr>
        <dsp:cNvPr id="0" name=""/>
        <dsp:cNvSpPr/>
      </dsp:nvSpPr>
      <dsp:spPr>
        <a:xfrm>
          <a:off x="2889764" y="584301"/>
          <a:ext cx="3907396" cy="3907396"/>
        </a:xfrm>
        <a:prstGeom prst="blockArc">
          <a:avLst>
            <a:gd name="adj1" fmla="val 16200000"/>
            <a:gd name="adj2" fmla="val 0"/>
            <a:gd name="adj3" fmla="val 463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A36D33-E034-4192-8E76-11E5D4CE277B}">
      <dsp:nvSpPr>
        <dsp:cNvPr id="0" name=""/>
        <dsp:cNvSpPr/>
      </dsp:nvSpPr>
      <dsp:spPr>
        <a:xfrm>
          <a:off x="3944773" y="1639310"/>
          <a:ext cx="1797378" cy="17973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nl-NL" sz="6500" kern="1200" dirty="0"/>
        </a:p>
      </dsp:txBody>
      <dsp:txXfrm>
        <a:off x="4207993" y="1902530"/>
        <a:ext cx="1270938" cy="1270938"/>
      </dsp:txXfrm>
    </dsp:sp>
    <dsp:sp modelId="{9E84D6C5-3565-4F10-A335-5DA7DF01F395}">
      <dsp:nvSpPr>
        <dsp:cNvPr id="0" name=""/>
        <dsp:cNvSpPr/>
      </dsp:nvSpPr>
      <dsp:spPr>
        <a:xfrm>
          <a:off x="4214379" y="513"/>
          <a:ext cx="1258165" cy="125816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184767"/>
        <a:ext cx="889657" cy="889657"/>
      </dsp:txXfrm>
    </dsp:sp>
    <dsp:sp modelId="{E323A49C-939E-471F-A9BF-6516D91437FA}">
      <dsp:nvSpPr>
        <dsp:cNvPr id="0" name=""/>
        <dsp:cNvSpPr/>
      </dsp:nvSpPr>
      <dsp:spPr>
        <a:xfrm>
          <a:off x="6122784" y="1908917"/>
          <a:ext cx="1258165" cy="1258165"/>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6307038" y="2093171"/>
        <a:ext cx="889657" cy="889657"/>
      </dsp:txXfrm>
    </dsp:sp>
    <dsp:sp modelId="{55A39E4C-7225-4B5B-9BE7-4C8B1DC303AE}">
      <dsp:nvSpPr>
        <dsp:cNvPr id="0" name=""/>
        <dsp:cNvSpPr/>
      </dsp:nvSpPr>
      <dsp:spPr>
        <a:xfrm>
          <a:off x="4214379" y="3817834"/>
          <a:ext cx="1258165" cy="1258165"/>
        </a:xfrm>
        <a:prstGeom prst="ellipse">
          <a:avLst/>
        </a:prstGeom>
        <a:blipFill rotWithShape="0">
          <a:blip xmlns:r="http://schemas.openxmlformats.org/officeDocument/2006/relationships" r:embed="rId4">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4002088"/>
        <a:ext cx="889657" cy="889657"/>
      </dsp:txXfrm>
    </dsp:sp>
    <dsp:sp modelId="{3D3641B4-A604-470A-B9C9-503E3DD6DE9E}">
      <dsp:nvSpPr>
        <dsp:cNvPr id="0" name=""/>
        <dsp:cNvSpPr/>
      </dsp:nvSpPr>
      <dsp:spPr>
        <a:xfrm>
          <a:off x="2305981" y="1932000"/>
          <a:ext cx="1258165" cy="1258165"/>
        </a:xfrm>
        <a:prstGeom prst="ellipse">
          <a:avLst/>
        </a:prstGeom>
        <a:blipFill rotWithShape="0">
          <a:blip xmlns:r="http://schemas.openxmlformats.org/officeDocument/2006/relationships" r:embed="rId5">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2490235" y="2116254"/>
        <a:ext cx="889657" cy="889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38F1-03BA-437D-AA40-D7719916CE95}">
      <dsp:nvSpPr>
        <dsp:cNvPr id="0" name=""/>
        <dsp:cNvSpPr/>
      </dsp:nvSpPr>
      <dsp:spPr>
        <a:xfrm>
          <a:off x="2889630" y="584301"/>
          <a:ext cx="3907396" cy="3907396"/>
        </a:xfrm>
        <a:prstGeom prst="blockArc">
          <a:avLst>
            <a:gd name="adj1" fmla="val 10758417"/>
            <a:gd name="adj2" fmla="val 16200241"/>
            <a:gd name="adj3" fmla="val 463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AE9111-C54B-4728-9722-9C2B8F600199}">
      <dsp:nvSpPr>
        <dsp:cNvPr id="0" name=""/>
        <dsp:cNvSpPr/>
      </dsp:nvSpPr>
      <dsp:spPr>
        <a:xfrm>
          <a:off x="2889636" y="584814"/>
          <a:ext cx="3907396" cy="3907396"/>
        </a:xfrm>
        <a:prstGeom prst="blockArc">
          <a:avLst>
            <a:gd name="adj1" fmla="val 5399770"/>
            <a:gd name="adj2" fmla="val 10759341"/>
            <a:gd name="adj3" fmla="val 46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D91C9B-16AB-4E50-A7A6-EA9F91507756}">
      <dsp:nvSpPr>
        <dsp:cNvPr id="0" name=""/>
        <dsp:cNvSpPr/>
      </dsp:nvSpPr>
      <dsp:spPr>
        <a:xfrm>
          <a:off x="2889764" y="584814"/>
          <a:ext cx="3907396" cy="3907396"/>
        </a:xfrm>
        <a:prstGeom prst="blockArc">
          <a:avLst>
            <a:gd name="adj1" fmla="val 21599076"/>
            <a:gd name="adj2" fmla="val 5400000"/>
            <a:gd name="adj3" fmla="val 463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5766DC-1EF7-4E3C-8F8A-7C3F016336DA}">
      <dsp:nvSpPr>
        <dsp:cNvPr id="0" name=""/>
        <dsp:cNvSpPr/>
      </dsp:nvSpPr>
      <dsp:spPr>
        <a:xfrm>
          <a:off x="2889764" y="584301"/>
          <a:ext cx="3907396" cy="3907396"/>
        </a:xfrm>
        <a:prstGeom prst="blockArc">
          <a:avLst>
            <a:gd name="adj1" fmla="val 16200000"/>
            <a:gd name="adj2" fmla="val 0"/>
            <a:gd name="adj3" fmla="val 463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A36D33-E034-4192-8E76-11E5D4CE277B}">
      <dsp:nvSpPr>
        <dsp:cNvPr id="0" name=""/>
        <dsp:cNvSpPr/>
      </dsp:nvSpPr>
      <dsp:spPr>
        <a:xfrm>
          <a:off x="3944773" y="1639310"/>
          <a:ext cx="1797378" cy="17973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nl-NL" sz="6500" kern="1200" dirty="0"/>
        </a:p>
      </dsp:txBody>
      <dsp:txXfrm>
        <a:off x="4207993" y="1902530"/>
        <a:ext cx="1270938" cy="1270938"/>
      </dsp:txXfrm>
    </dsp:sp>
    <dsp:sp modelId="{9E84D6C5-3565-4F10-A335-5DA7DF01F395}">
      <dsp:nvSpPr>
        <dsp:cNvPr id="0" name=""/>
        <dsp:cNvSpPr/>
      </dsp:nvSpPr>
      <dsp:spPr>
        <a:xfrm>
          <a:off x="4214379" y="513"/>
          <a:ext cx="1258165" cy="125816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184767"/>
        <a:ext cx="889657" cy="889657"/>
      </dsp:txXfrm>
    </dsp:sp>
    <dsp:sp modelId="{E323A49C-939E-471F-A9BF-6516D91437FA}">
      <dsp:nvSpPr>
        <dsp:cNvPr id="0" name=""/>
        <dsp:cNvSpPr/>
      </dsp:nvSpPr>
      <dsp:spPr>
        <a:xfrm>
          <a:off x="6122784" y="1908917"/>
          <a:ext cx="1258165" cy="1258165"/>
        </a:xfrm>
        <a:prstGeom prst="ellipse">
          <a:avLst/>
        </a:prstGeom>
        <a:blipFill rotWithShape="0">
          <a:blip xmlns:r="http://schemas.openxmlformats.org/officeDocument/2006/relationships" r:embed="rId3">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6307038" y="2093171"/>
        <a:ext cx="889657" cy="889657"/>
      </dsp:txXfrm>
    </dsp:sp>
    <dsp:sp modelId="{55A39E4C-7225-4B5B-9BE7-4C8B1DC303AE}">
      <dsp:nvSpPr>
        <dsp:cNvPr id="0" name=""/>
        <dsp:cNvSpPr/>
      </dsp:nvSpPr>
      <dsp:spPr>
        <a:xfrm>
          <a:off x="4214379" y="3817834"/>
          <a:ext cx="1258165" cy="1258165"/>
        </a:xfrm>
        <a:prstGeom prst="ellipse">
          <a:avLst/>
        </a:prstGeom>
        <a:blipFill rotWithShape="0">
          <a:blip xmlns:r="http://schemas.openxmlformats.org/officeDocument/2006/relationships" r:embed="rId4">
            <a:lum/>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4002088"/>
        <a:ext cx="889657" cy="889657"/>
      </dsp:txXfrm>
    </dsp:sp>
    <dsp:sp modelId="{3D3641B4-A604-470A-B9C9-503E3DD6DE9E}">
      <dsp:nvSpPr>
        <dsp:cNvPr id="0" name=""/>
        <dsp:cNvSpPr/>
      </dsp:nvSpPr>
      <dsp:spPr>
        <a:xfrm>
          <a:off x="2305981" y="1932000"/>
          <a:ext cx="1258165" cy="1258165"/>
        </a:xfrm>
        <a:prstGeom prst="ellipse">
          <a:avLst/>
        </a:prstGeom>
        <a:blipFill rotWithShape="0">
          <a:blip xmlns:r="http://schemas.openxmlformats.org/officeDocument/2006/relationships" r:embed="rId5">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2490235" y="2116254"/>
        <a:ext cx="889657" cy="889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38F1-03BA-437D-AA40-D7719916CE95}">
      <dsp:nvSpPr>
        <dsp:cNvPr id="0" name=""/>
        <dsp:cNvSpPr/>
      </dsp:nvSpPr>
      <dsp:spPr>
        <a:xfrm>
          <a:off x="2889630" y="584301"/>
          <a:ext cx="3907396" cy="3907396"/>
        </a:xfrm>
        <a:prstGeom prst="blockArc">
          <a:avLst>
            <a:gd name="adj1" fmla="val 10758417"/>
            <a:gd name="adj2" fmla="val 16200241"/>
            <a:gd name="adj3" fmla="val 463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AE9111-C54B-4728-9722-9C2B8F600199}">
      <dsp:nvSpPr>
        <dsp:cNvPr id="0" name=""/>
        <dsp:cNvSpPr/>
      </dsp:nvSpPr>
      <dsp:spPr>
        <a:xfrm>
          <a:off x="2889636" y="584814"/>
          <a:ext cx="3907396" cy="3907396"/>
        </a:xfrm>
        <a:prstGeom prst="blockArc">
          <a:avLst>
            <a:gd name="adj1" fmla="val 5399770"/>
            <a:gd name="adj2" fmla="val 10759341"/>
            <a:gd name="adj3" fmla="val 46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D91C9B-16AB-4E50-A7A6-EA9F91507756}">
      <dsp:nvSpPr>
        <dsp:cNvPr id="0" name=""/>
        <dsp:cNvSpPr/>
      </dsp:nvSpPr>
      <dsp:spPr>
        <a:xfrm>
          <a:off x="2889764" y="584814"/>
          <a:ext cx="3907396" cy="3907396"/>
        </a:xfrm>
        <a:prstGeom prst="blockArc">
          <a:avLst>
            <a:gd name="adj1" fmla="val 21599076"/>
            <a:gd name="adj2" fmla="val 5400000"/>
            <a:gd name="adj3" fmla="val 463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5766DC-1EF7-4E3C-8F8A-7C3F016336DA}">
      <dsp:nvSpPr>
        <dsp:cNvPr id="0" name=""/>
        <dsp:cNvSpPr/>
      </dsp:nvSpPr>
      <dsp:spPr>
        <a:xfrm>
          <a:off x="2889764" y="584301"/>
          <a:ext cx="3907396" cy="3907396"/>
        </a:xfrm>
        <a:prstGeom prst="blockArc">
          <a:avLst>
            <a:gd name="adj1" fmla="val 16200000"/>
            <a:gd name="adj2" fmla="val 0"/>
            <a:gd name="adj3" fmla="val 463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A36D33-E034-4192-8E76-11E5D4CE277B}">
      <dsp:nvSpPr>
        <dsp:cNvPr id="0" name=""/>
        <dsp:cNvSpPr/>
      </dsp:nvSpPr>
      <dsp:spPr>
        <a:xfrm>
          <a:off x="3944773" y="1639310"/>
          <a:ext cx="1797378" cy="17973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nl-NL" sz="6500" kern="1200" dirty="0"/>
        </a:p>
      </dsp:txBody>
      <dsp:txXfrm>
        <a:off x="4207993" y="1902530"/>
        <a:ext cx="1270938" cy="1270938"/>
      </dsp:txXfrm>
    </dsp:sp>
    <dsp:sp modelId="{9E84D6C5-3565-4F10-A335-5DA7DF01F395}">
      <dsp:nvSpPr>
        <dsp:cNvPr id="0" name=""/>
        <dsp:cNvSpPr/>
      </dsp:nvSpPr>
      <dsp:spPr>
        <a:xfrm>
          <a:off x="4214379" y="513"/>
          <a:ext cx="1258165" cy="125816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184767"/>
        <a:ext cx="889657" cy="889657"/>
      </dsp:txXfrm>
    </dsp:sp>
    <dsp:sp modelId="{E323A49C-939E-471F-A9BF-6516D91437FA}">
      <dsp:nvSpPr>
        <dsp:cNvPr id="0" name=""/>
        <dsp:cNvSpPr/>
      </dsp:nvSpPr>
      <dsp:spPr>
        <a:xfrm>
          <a:off x="6122784" y="1908917"/>
          <a:ext cx="1258165" cy="1258165"/>
        </a:xfrm>
        <a:prstGeom prst="ellipse">
          <a:avLst/>
        </a:prstGeom>
        <a:blipFill rotWithShape="0">
          <a:blip xmlns:r="http://schemas.openxmlformats.org/officeDocument/2006/relationships" r:embed="rId3">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6307038" y="2093171"/>
        <a:ext cx="889657" cy="889657"/>
      </dsp:txXfrm>
    </dsp:sp>
    <dsp:sp modelId="{55A39E4C-7225-4B5B-9BE7-4C8B1DC303AE}">
      <dsp:nvSpPr>
        <dsp:cNvPr id="0" name=""/>
        <dsp:cNvSpPr/>
      </dsp:nvSpPr>
      <dsp:spPr>
        <a:xfrm>
          <a:off x="4214379" y="3817834"/>
          <a:ext cx="1258165" cy="1258165"/>
        </a:xfrm>
        <a:prstGeom prst="ellipse">
          <a:avLst/>
        </a:prstGeom>
        <a:blipFill rotWithShape="0">
          <a:blip xmlns:r="http://schemas.openxmlformats.org/officeDocument/2006/relationships" r:embed="rId4">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4002088"/>
        <a:ext cx="889657" cy="889657"/>
      </dsp:txXfrm>
    </dsp:sp>
    <dsp:sp modelId="{3D3641B4-A604-470A-B9C9-503E3DD6DE9E}">
      <dsp:nvSpPr>
        <dsp:cNvPr id="0" name=""/>
        <dsp:cNvSpPr/>
      </dsp:nvSpPr>
      <dsp:spPr>
        <a:xfrm>
          <a:off x="2305981" y="1932000"/>
          <a:ext cx="1258165" cy="1258165"/>
        </a:xfrm>
        <a:prstGeom prst="ellipse">
          <a:avLst/>
        </a:prstGeom>
        <a:blipFill rotWithShape="0">
          <a:blip xmlns:r="http://schemas.openxmlformats.org/officeDocument/2006/relationships" r:embed="rId5">
            <a:lum/>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2490235" y="2116254"/>
        <a:ext cx="889657" cy="889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38F1-03BA-437D-AA40-D7719916CE95}">
      <dsp:nvSpPr>
        <dsp:cNvPr id="0" name=""/>
        <dsp:cNvSpPr/>
      </dsp:nvSpPr>
      <dsp:spPr>
        <a:xfrm>
          <a:off x="2889630" y="584301"/>
          <a:ext cx="3907396" cy="3907396"/>
        </a:xfrm>
        <a:prstGeom prst="blockArc">
          <a:avLst>
            <a:gd name="adj1" fmla="val 10758417"/>
            <a:gd name="adj2" fmla="val 16200241"/>
            <a:gd name="adj3" fmla="val 463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AE9111-C54B-4728-9722-9C2B8F600199}">
      <dsp:nvSpPr>
        <dsp:cNvPr id="0" name=""/>
        <dsp:cNvSpPr/>
      </dsp:nvSpPr>
      <dsp:spPr>
        <a:xfrm>
          <a:off x="2889636" y="584814"/>
          <a:ext cx="3907396" cy="3907396"/>
        </a:xfrm>
        <a:prstGeom prst="blockArc">
          <a:avLst>
            <a:gd name="adj1" fmla="val 5399770"/>
            <a:gd name="adj2" fmla="val 10759341"/>
            <a:gd name="adj3" fmla="val 46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D91C9B-16AB-4E50-A7A6-EA9F91507756}">
      <dsp:nvSpPr>
        <dsp:cNvPr id="0" name=""/>
        <dsp:cNvSpPr/>
      </dsp:nvSpPr>
      <dsp:spPr>
        <a:xfrm>
          <a:off x="2889764" y="584814"/>
          <a:ext cx="3907396" cy="3907396"/>
        </a:xfrm>
        <a:prstGeom prst="blockArc">
          <a:avLst>
            <a:gd name="adj1" fmla="val 21599076"/>
            <a:gd name="adj2" fmla="val 5400000"/>
            <a:gd name="adj3" fmla="val 463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5766DC-1EF7-4E3C-8F8A-7C3F016336DA}">
      <dsp:nvSpPr>
        <dsp:cNvPr id="0" name=""/>
        <dsp:cNvSpPr/>
      </dsp:nvSpPr>
      <dsp:spPr>
        <a:xfrm>
          <a:off x="2889764" y="584301"/>
          <a:ext cx="3907396" cy="3907396"/>
        </a:xfrm>
        <a:prstGeom prst="blockArc">
          <a:avLst>
            <a:gd name="adj1" fmla="val 16200000"/>
            <a:gd name="adj2" fmla="val 0"/>
            <a:gd name="adj3" fmla="val 463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A36D33-E034-4192-8E76-11E5D4CE277B}">
      <dsp:nvSpPr>
        <dsp:cNvPr id="0" name=""/>
        <dsp:cNvSpPr/>
      </dsp:nvSpPr>
      <dsp:spPr>
        <a:xfrm>
          <a:off x="3944773" y="1639310"/>
          <a:ext cx="1797378" cy="17973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nl-NL" sz="6500" kern="1200" dirty="0"/>
        </a:p>
      </dsp:txBody>
      <dsp:txXfrm>
        <a:off x="4207993" y="1902530"/>
        <a:ext cx="1270938" cy="1270938"/>
      </dsp:txXfrm>
    </dsp:sp>
    <dsp:sp modelId="{9E84D6C5-3565-4F10-A335-5DA7DF01F395}">
      <dsp:nvSpPr>
        <dsp:cNvPr id="0" name=""/>
        <dsp:cNvSpPr/>
      </dsp:nvSpPr>
      <dsp:spPr>
        <a:xfrm>
          <a:off x="4214379" y="513"/>
          <a:ext cx="1258165" cy="1258165"/>
        </a:xfrm>
        <a:prstGeom prst="ellipse">
          <a:avLst/>
        </a:prstGeom>
        <a:blipFill rotWithShape="0">
          <a:blip xmlns:r="http://schemas.openxmlformats.org/officeDocument/2006/relationships" r:embed="rId2">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184767"/>
        <a:ext cx="889657" cy="889657"/>
      </dsp:txXfrm>
    </dsp:sp>
    <dsp:sp modelId="{E323A49C-939E-471F-A9BF-6516D91437FA}">
      <dsp:nvSpPr>
        <dsp:cNvPr id="0" name=""/>
        <dsp:cNvSpPr/>
      </dsp:nvSpPr>
      <dsp:spPr>
        <a:xfrm>
          <a:off x="6122784" y="1908917"/>
          <a:ext cx="1258165" cy="1258165"/>
        </a:xfrm>
        <a:prstGeom prst="ellipse">
          <a:avLst/>
        </a:prstGeom>
        <a:blipFill rotWithShape="0">
          <a:blip xmlns:r="http://schemas.openxmlformats.org/officeDocument/2006/relationships" r:embed="rId3">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6307038" y="2093171"/>
        <a:ext cx="889657" cy="889657"/>
      </dsp:txXfrm>
    </dsp:sp>
    <dsp:sp modelId="{55A39E4C-7225-4B5B-9BE7-4C8B1DC303AE}">
      <dsp:nvSpPr>
        <dsp:cNvPr id="0" name=""/>
        <dsp:cNvSpPr/>
      </dsp:nvSpPr>
      <dsp:spPr>
        <a:xfrm>
          <a:off x="4214379" y="3817834"/>
          <a:ext cx="1258165" cy="1258165"/>
        </a:xfrm>
        <a:prstGeom prst="ellipse">
          <a:avLst/>
        </a:prstGeom>
        <a:blipFill rotWithShape="0">
          <a:blip xmlns:r="http://schemas.openxmlformats.org/officeDocument/2006/relationships" r:embed="rId4">
            <a:lum/>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4002088"/>
        <a:ext cx="889657" cy="889657"/>
      </dsp:txXfrm>
    </dsp:sp>
    <dsp:sp modelId="{3D3641B4-A604-470A-B9C9-503E3DD6DE9E}">
      <dsp:nvSpPr>
        <dsp:cNvPr id="0" name=""/>
        <dsp:cNvSpPr/>
      </dsp:nvSpPr>
      <dsp:spPr>
        <a:xfrm>
          <a:off x="2305981" y="1932000"/>
          <a:ext cx="1258165" cy="1258165"/>
        </a:xfrm>
        <a:prstGeom prst="ellipse">
          <a:avLst/>
        </a:prstGeom>
        <a:blipFill rotWithShape="0">
          <a:blip xmlns:r="http://schemas.openxmlformats.org/officeDocument/2006/relationships" r:embed="rId5">
            <a:lum/>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2490235" y="2116254"/>
        <a:ext cx="889657" cy="8896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38F1-03BA-437D-AA40-D7719916CE95}">
      <dsp:nvSpPr>
        <dsp:cNvPr id="0" name=""/>
        <dsp:cNvSpPr/>
      </dsp:nvSpPr>
      <dsp:spPr>
        <a:xfrm>
          <a:off x="2889630" y="584301"/>
          <a:ext cx="3907396" cy="3907396"/>
        </a:xfrm>
        <a:prstGeom prst="blockArc">
          <a:avLst>
            <a:gd name="adj1" fmla="val 10758417"/>
            <a:gd name="adj2" fmla="val 16200241"/>
            <a:gd name="adj3" fmla="val 463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AE9111-C54B-4728-9722-9C2B8F600199}">
      <dsp:nvSpPr>
        <dsp:cNvPr id="0" name=""/>
        <dsp:cNvSpPr/>
      </dsp:nvSpPr>
      <dsp:spPr>
        <a:xfrm>
          <a:off x="2889636" y="584814"/>
          <a:ext cx="3907396" cy="3907396"/>
        </a:xfrm>
        <a:prstGeom prst="blockArc">
          <a:avLst>
            <a:gd name="adj1" fmla="val 5399770"/>
            <a:gd name="adj2" fmla="val 10759341"/>
            <a:gd name="adj3" fmla="val 46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D91C9B-16AB-4E50-A7A6-EA9F91507756}">
      <dsp:nvSpPr>
        <dsp:cNvPr id="0" name=""/>
        <dsp:cNvSpPr/>
      </dsp:nvSpPr>
      <dsp:spPr>
        <a:xfrm>
          <a:off x="2889764" y="584814"/>
          <a:ext cx="3907396" cy="3907396"/>
        </a:xfrm>
        <a:prstGeom prst="blockArc">
          <a:avLst>
            <a:gd name="adj1" fmla="val 21599076"/>
            <a:gd name="adj2" fmla="val 5400000"/>
            <a:gd name="adj3" fmla="val 463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5766DC-1EF7-4E3C-8F8A-7C3F016336DA}">
      <dsp:nvSpPr>
        <dsp:cNvPr id="0" name=""/>
        <dsp:cNvSpPr/>
      </dsp:nvSpPr>
      <dsp:spPr>
        <a:xfrm>
          <a:off x="2889764" y="584301"/>
          <a:ext cx="3907396" cy="3907396"/>
        </a:xfrm>
        <a:prstGeom prst="blockArc">
          <a:avLst>
            <a:gd name="adj1" fmla="val 16200000"/>
            <a:gd name="adj2" fmla="val 0"/>
            <a:gd name="adj3" fmla="val 463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A36D33-E034-4192-8E76-11E5D4CE277B}">
      <dsp:nvSpPr>
        <dsp:cNvPr id="0" name=""/>
        <dsp:cNvSpPr/>
      </dsp:nvSpPr>
      <dsp:spPr>
        <a:xfrm>
          <a:off x="3944773" y="1639310"/>
          <a:ext cx="1797378" cy="17973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nl-NL" sz="6500" kern="1200" dirty="0"/>
        </a:p>
      </dsp:txBody>
      <dsp:txXfrm>
        <a:off x="4207993" y="1902530"/>
        <a:ext cx="1270938" cy="1270938"/>
      </dsp:txXfrm>
    </dsp:sp>
    <dsp:sp modelId="{9E84D6C5-3565-4F10-A335-5DA7DF01F395}">
      <dsp:nvSpPr>
        <dsp:cNvPr id="0" name=""/>
        <dsp:cNvSpPr/>
      </dsp:nvSpPr>
      <dsp:spPr>
        <a:xfrm>
          <a:off x="4214379" y="513"/>
          <a:ext cx="1258165" cy="1258165"/>
        </a:xfrm>
        <a:prstGeom prst="ellipse">
          <a:avLst/>
        </a:prstGeom>
        <a:blipFill rotWithShape="0">
          <a:blip xmlns:r="http://schemas.openxmlformats.org/officeDocument/2006/relationships" r:embed="rId2">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184767"/>
        <a:ext cx="889657" cy="889657"/>
      </dsp:txXfrm>
    </dsp:sp>
    <dsp:sp modelId="{E323A49C-939E-471F-A9BF-6516D91437FA}">
      <dsp:nvSpPr>
        <dsp:cNvPr id="0" name=""/>
        <dsp:cNvSpPr/>
      </dsp:nvSpPr>
      <dsp:spPr>
        <a:xfrm>
          <a:off x="6122784" y="1908917"/>
          <a:ext cx="1258165" cy="1258165"/>
        </a:xfrm>
        <a:prstGeom prst="ellipse">
          <a:avLst/>
        </a:prstGeom>
        <a:blipFill rotWithShape="0">
          <a:blip xmlns:r="http://schemas.openxmlformats.org/officeDocument/2006/relationships" r:embed="rId3">
            <a:lum/>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6307038" y="2093171"/>
        <a:ext cx="889657" cy="889657"/>
      </dsp:txXfrm>
    </dsp:sp>
    <dsp:sp modelId="{55A39E4C-7225-4B5B-9BE7-4C8B1DC303AE}">
      <dsp:nvSpPr>
        <dsp:cNvPr id="0" name=""/>
        <dsp:cNvSpPr/>
      </dsp:nvSpPr>
      <dsp:spPr>
        <a:xfrm>
          <a:off x="4214379" y="3817834"/>
          <a:ext cx="1258165" cy="1258165"/>
        </a:xfrm>
        <a:prstGeom prst="ellipse">
          <a:avLst/>
        </a:prstGeom>
        <a:blipFill rotWithShape="0">
          <a:blip xmlns:r="http://schemas.openxmlformats.org/officeDocument/2006/relationships" r:embed="rId4">
            <a:lum/>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4002088"/>
        <a:ext cx="889657" cy="889657"/>
      </dsp:txXfrm>
    </dsp:sp>
    <dsp:sp modelId="{3D3641B4-A604-470A-B9C9-503E3DD6DE9E}">
      <dsp:nvSpPr>
        <dsp:cNvPr id="0" name=""/>
        <dsp:cNvSpPr/>
      </dsp:nvSpPr>
      <dsp:spPr>
        <a:xfrm>
          <a:off x="2305981" y="1932000"/>
          <a:ext cx="1258165" cy="1258165"/>
        </a:xfrm>
        <a:prstGeom prst="ellipse">
          <a:avLst/>
        </a:prstGeom>
        <a:blipFill rotWithShape="0">
          <a:blip xmlns:r="http://schemas.openxmlformats.org/officeDocument/2006/relationships" r:embed="rId5">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2490235" y="2116254"/>
        <a:ext cx="889657" cy="8896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38F1-03BA-437D-AA40-D7719916CE95}">
      <dsp:nvSpPr>
        <dsp:cNvPr id="0" name=""/>
        <dsp:cNvSpPr/>
      </dsp:nvSpPr>
      <dsp:spPr>
        <a:xfrm>
          <a:off x="2889630" y="584301"/>
          <a:ext cx="3907396" cy="3907396"/>
        </a:xfrm>
        <a:prstGeom prst="blockArc">
          <a:avLst>
            <a:gd name="adj1" fmla="val 10758417"/>
            <a:gd name="adj2" fmla="val 16200241"/>
            <a:gd name="adj3" fmla="val 463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AE9111-C54B-4728-9722-9C2B8F600199}">
      <dsp:nvSpPr>
        <dsp:cNvPr id="0" name=""/>
        <dsp:cNvSpPr/>
      </dsp:nvSpPr>
      <dsp:spPr>
        <a:xfrm>
          <a:off x="2889636" y="584814"/>
          <a:ext cx="3907396" cy="3907396"/>
        </a:xfrm>
        <a:prstGeom prst="blockArc">
          <a:avLst>
            <a:gd name="adj1" fmla="val 5399770"/>
            <a:gd name="adj2" fmla="val 10759341"/>
            <a:gd name="adj3" fmla="val 46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D91C9B-16AB-4E50-A7A6-EA9F91507756}">
      <dsp:nvSpPr>
        <dsp:cNvPr id="0" name=""/>
        <dsp:cNvSpPr/>
      </dsp:nvSpPr>
      <dsp:spPr>
        <a:xfrm>
          <a:off x="2889764" y="584814"/>
          <a:ext cx="3907396" cy="3907396"/>
        </a:xfrm>
        <a:prstGeom prst="blockArc">
          <a:avLst>
            <a:gd name="adj1" fmla="val 21599076"/>
            <a:gd name="adj2" fmla="val 5400000"/>
            <a:gd name="adj3" fmla="val 463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5766DC-1EF7-4E3C-8F8A-7C3F016336DA}">
      <dsp:nvSpPr>
        <dsp:cNvPr id="0" name=""/>
        <dsp:cNvSpPr/>
      </dsp:nvSpPr>
      <dsp:spPr>
        <a:xfrm>
          <a:off x="2889764" y="584301"/>
          <a:ext cx="3907396" cy="3907396"/>
        </a:xfrm>
        <a:prstGeom prst="blockArc">
          <a:avLst>
            <a:gd name="adj1" fmla="val 16200000"/>
            <a:gd name="adj2" fmla="val 0"/>
            <a:gd name="adj3" fmla="val 463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A36D33-E034-4192-8E76-11E5D4CE277B}">
      <dsp:nvSpPr>
        <dsp:cNvPr id="0" name=""/>
        <dsp:cNvSpPr/>
      </dsp:nvSpPr>
      <dsp:spPr>
        <a:xfrm>
          <a:off x="3944773" y="1639310"/>
          <a:ext cx="1797378" cy="17973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nl-NL" sz="6500" kern="1200" dirty="0"/>
        </a:p>
      </dsp:txBody>
      <dsp:txXfrm>
        <a:off x="4207993" y="1902530"/>
        <a:ext cx="1270938" cy="1270938"/>
      </dsp:txXfrm>
    </dsp:sp>
    <dsp:sp modelId="{9E84D6C5-3565-4F10-A335-5DA7DF01F395}">
      <dsp:nvSpPr>
        <dsp:cNvPr id="0" name=""/>
        <dsp:cNvSpPr/>
      </dsp:nvSpPr>
      <dsp:spPr>
        <a:xfrm>
          <a:off x="4214379" y="513"/>
          <a:ext cx="1258165" cy="1258165"/>
        </a:xfrm>
        <a:prstGeom prst="ellipse">
          <a:avLst/>
        </a:prstGeom>
        <a:blipFill rotWithShape="0">
          <a:blip xmlns:r="http://schemas.openxmlformats.org/officeDocument/2006/relationships" r:embed="rId2">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184767"/>
        <a:ext cx="889657" cy="889657"/>
      </dsp:txXfrm>
    </dsp:sp>
    <dsp:sp modelId="{E323A49C-939E-471F-A9BF-6516D91437FA}">
      <dsp:nvSpPr>
        <dsp:cNvPr id="0" name=""/>
        <dsp:cNvSpPr/>
      </dsp:nvSpPr>
      <dsp:spPr>
        <a:xfrm>
          <a:off x="6122784" y="1908917"/>
          <a:ext cx="1258165" cy="1258165"/>
        </a:xfrm>
        <a:prstGeom prst="ellipse">
          <a:avLst/>
        </a:prstGeom>
        <a:blipFill rotWithShape="0">
          <a:blip xmlns:r="http://schemas.openxmlformats.org/officeDocument/2006/relationships" r:embed="rId3">
            <a:lum/>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6307038" y="2093171"/>
        <a:ext cx="889657" cy="889657"/>
      </dsp:txXfrm>
    </dsp:sp>
    <dsp:sp modelId="{55A39E4C-7225-4B5B-9BE7-4C8B1DC303AE}">
      <dsp:nvSpPr>
        <dsp:cNvPr id="0" name=""/>
        <dsp:cNvSpPr/>
      </dsp:nvSpPr>
      <dsp:spPr>
        <a:xfrm>
          <a:off x="4214379" y="3817834"/>
          <a:ext cx="1258165" cy="1258165"/>
        </a:xfrm>
        <a:prstGeom prst="ellipse">
          <a:avLst/>
        </a:prstGeom>
        <a:blipFill rotWithShape="0">
          <a:blip xmlns:r="http://schemas.openxmlformats.org/officeDocument/2006/relationships" r:embed="rId4">
            <a:lum bright="70000"/>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4002088"/>
        <a:ext cx="889657" cy="889657"/>
      </dsp:txXfrm>
    </dsp:sp>
    <dsp:sp modelId="{3D3641B4-A604-470A-B9C9-503E3DD6DE9E}">
      <dsp:nvSpPr>
        <dsp:cNvPr id="0" name=""/>
        <dsp:cNvSpPr/>
      </dsp:nvSpPr>
      <dsp:spPr>
        <a:xfrm>
          <a:off x="2305981" y="1932000"/>
          <a:ext cx="1258165" cy="1258165"/>
        </a:xfrm>
        <a:prstGeom prst="ellipse">
          <a:avLst/>
        </a:prstGeom>
        <a:blipFill rotWithShape="0">
          <a:blip xmlns:r="http://schemas.openxmlformats.org/officeDocument/2006/relationships" r:embed="rId5">
            <a:lum/>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2490235" y="2116254"/>
        <a:ext cx="889657" cy="889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38F1-03BA-437D-AA40-D7719916CE95}">
      <dsp:nvSpPr>
        <dsp:cNvPr id="0" name=""/>
        <dsp:cNvSpPr/>
      </dsp:nvSpPr>
      <dsp:spPr>
        <a:xfrm>
          <a:off x="2889630" y="584301"/>
          <a:ext cx="3907396" cy="3907396"/>
        </a:xfrm>
        <a:prstGeom prst="blockArc">
          <a:avLst>
            <a:gd name="adj1" fmla="val 10758417"/>
            <a:gd name="adj2" fmla="val 16200241"/>
            <a:gd name="adj3" fmla="val 463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AE9111-C54B-4728-9722-9C2B8F600199}">
      <dsp:nvSpPr>
        <dsp:cNvPr id="0" name=""/>
        <dsp:cNvSpPr/>
      </dsp:nvSpPr>
      <dsp:spPr>
        <a:xfrm>
          <a:off x="2889636" y="584814"/>
          <a:ext cx="3907396" cy="3907396"/>
        </a:xfrm>
        <a:prstGeom prst="blockArc">
          <a:avLst>
            <a:gd name="adj1" fmla="val 5399770"/>
            <a:gd name="adj2" fmla="val 10759341"/>
            <a:gd name="adj3" fmla="val 46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D91C9B-16AB-4E50-A7A6-EA9F91507756}">
      <dsp:nvSpPr>
        <dsp:cNvPr id="0" name=""/>
        <dsp:cNvSpPr/>
      </dsp:nvSpPr>
      <dsp:spPr>
        <a:xfrm>
          <a:off x="2889764" y="584814"/>
          <a:ext cx="3907396" cy="3907396"/>
        </a:xfrm>
        <a:prstGeom prst="blockArc">
          <a:avLst>
            <a:gd name="adj1" fmla="val 21599076"/>
            <a:gd name="adj2" fmla="val 5400000"/>
            <a:gd name="adj3" fmla="val 463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5766DC-1EF7-4E3C-8F8A-7C3F016336DA}">
      <dsp:nvSpPr>
        <dsp:cNvPr id="0" name=""/>
        <dsp:cNvSpPr/>
      </dsp:nvSpPr>
      <dsp:spPr>
        <a:xfrm>
          <a:off x="2889764" y="584301"/>
          <a:ext cx="3907396" cy="3907396"/>
        </a:xfrm>
        <a:prstGeom prst="blockArc">
          <a:avLst>
            <a:gd name="adj1" fmla="val 16200000"/>
            <a:gd name="adj2" fmla="val 0"/>
            <a:gd name="adj3" fmla="val 463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A36D33-E034-4192-8E76-11E5D4CE277B}">
      <dsp:nvSpPr>
        <dsp:cNvPr id="0" name=""/>
        <dsp:cNvSpPr/>
      </dsp:nvSpPr>
      <dsp:spPr>
        <a:xfrm>
          <a:off x="3944773" y="1639310"/>
          <a:ext cx="1797378" cy="179737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nl-NL" sz="6500" kern="1200" dirty="0"/>
        </a:p>
      </dsp:txBody>
      <dsp:txXfrm>
        <a:off x="4207993" y="1902530"/>
        <a:ext cx="1270938" cy="1270938"/>
      </dsp:txXfrm>
    </dsp:sp>
    <dsp:sp modelId="{9E84D6C5-3565-4F10-A335-5DA7DF01F395}">
      <dsp:nvSpPr>
        <dsp:cNvPr id="0" name=""/>
        <dsp:cNvSpPr/>
      </dsp:nvSpPr>
      <dsp:spPr>
        <a:xfrm>
          <a:off x="4214379" y="513"/>
          <a:ext cx="1258165" cy="1258165"/>
        </a:xfrm>
        <a:prstGeom prst="ellipse">
          <a:avLst/>
        </a:prstGeom>
        <a:blipFill rotWithShape="0">
          <a:blip xmlns:r="http://schemas.openxmlformats.org/officeDocument/2006/relationships" r:embed="rId2">
            <a:lum/>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184767"/>
        <a:ext cx="889657" cy="889657"/>
      </dsp:txXfrm>
    </dsp:sp>
    <dsp:sp modelId="{E323A49C-939E-471F-A9BF-6516D91437FA}">
      <dsp:nvSpPr>
        <dsp:cNvPr id="0" name=""/>
        <dsp:cNvSpPr/>
      </dsp:nvSpPr>
      <dsp:spPr>
        <a:xfrm>
          <a:off x="6122784" y="1908917"/>
          <a:ext cx="1258165" cy="1258165"/>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6307038" y="2093171"/>
        <a:ext cx="889657" cy="889657"/>
      </dsp:txXfrm>
    </dsp:sp>
    <dsp:sp modelId="{55A39E4C-7225-4B5B-9BE7-4C8B1DC303AE}">
      <dsp:nvSpPr>
        <dsp:cNvPr id="0" name=""/>
        <dsp:cNvSpPr/>
      </dsp:nvSpPr>
      <dsp:spPr>
        <a:xfrm>
          <a:off x="4214379" y="3817834"/>
          <a:ext cx="1258165" cy="1258165"/>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4002088"/>
        <a:ext cx="889657" cy="889657"/>
      </dsp:txXfrm>
    </dsp:sp>
    <dsp:sp modelId="{3D3641B4-A604-470A-B9C9-503E3DD6DE9E}">
      <dsp:nvSpPr>
        <dsp:cNvPr id="0" name=""/>
        <dsp:cNvSpPr/>
      </dsp:nvSpPr>
      <dsp:spPr>
        <a:xfrm>
          <a:off x="2305981" y="1932000"/>
          <a:ext cx="1258165" cy="1258165"/>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2490235" y="2116254"/>
        <a:ext cx="889657" cy="8896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38F1-03BA-437D-AA40-D7719916CE95}">
      <dsp:nvSpPr>
        <dsp:cNvPr id="0" name=""/>
        <dsp:cNvSpPr/>
      </dsp:nvSpPr>
      <dsp:spPr>
        <a:xfrm>
          <a:off x="2889630" y="584301"/>
          <a:ext cx="3907396" cy="3907396"/>
        </a:xfrm>
        <a:prstGeom prst="blockArc">
          <a:avLst>
            <a:gd name="adj1" fmla="val 10758417"/>
            <a:gd name="adj2" fmla="val 16200241"/>
            <a:gd name="adj3" fmla="val 463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AE9111-C54B-4728-9722-9C2B8F600199}">
      <dsp:nvSpPr>
        <dsp:cNvPr id="0" name=""/>
        <dsp:cNvSpPr/>
      </dsp:nvSpPr>
      <dsp:spPr>
        <a:xfrm>
          <a:off x="2889636" y="584814"/>
          <a:ext cx="3907396" cy="3907396"/>
        </a:xfrm>
        <a:prstGeom prst="blockArc">
          <a:avLst>
            <a:gd name="adj1" fmla="val 5399770"/>
            <a:gd name="adj2" fmla="val 10759341"/>
            <a:gd name="adj3" fmla="val 46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D91C9B-16AB-4E50-A7A6-EA9F91507756}">
      <dsp:nvSpPr>
        <dsp:cNvPr id="0" name=""/>
        <dsp:cNvSpPr/>
      </dsp:nvSpPr>
      <dsp:spPr>
        <a:xfrm>
          <a:off x="2889764" y="584814"/>
          <a:ext cx="3907396" cy="3907396"/>
        </a:xfrm>
        <a:prstGeom prst="blockArc">
          <a:avLst>
            <a:gd name="adj1" fmla="val 21599076"/>
            <a:gd name="adj2" fmla="val 5400000"/>
            <a:gd name="adj3" fmla="val 463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5766DC-1EF7-4E3C-8F8A-7C3F016336DA}">
      <dsp:nvSpPr>
        <dsp:cNvPr id="0" name=""/>
        <dsp:cNvSpPr/>
      </dsp:nvSpPr>
      <dsp:spPr>
        <a:xfrm>
          <a:off x="2889764" y="584301"/>
          <a:ext cx="3907396" cy="3907396"/>
        </a:xfrm>
        <a:prstGeom prst="blockArc">
          <a:avLst>
            <a:gd name="adj1" fmla="val 16200000"/>
            <a:gd name="adj2" fmla="val 0"/>
            <a:gd name="adj3" fmla="val 463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A36D33-E034-4192-8E76-11E5D4CE277B}">
      <dsp:nvSpPr>
        <dsp:cNvPr id="0" name=""/>
        <dsp:cNvSpPr/>
      </dsp:nvSpPr>
      <dsp:spPr>
        <a:xfrm>
          <a:off x="3944773" y="1639310"/>
          <a:ext cx="1797378" cy="1797378"/>
        </a:xfrm>
        <a:prstGeom prst="ellips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nl-NL" sz="6500" kern="1200" dirty="0"/>
        </a:p>
      </dsp:txBody>
      <dsp:txXfrm>
        <a:off x="4207993" y="1902530"/>
        <a:ext cx="1270938" cy="1270938"/>
      </dsp:txXfrm>
    </dsp:sp>
    <dsp:sp modelId="{9E84D6C5-3565-4F10-A335-5DA7DF01F395}">
      <dsp:nvSpPr>
        <dsp:cNvPr id="0" name=""/>
        <dsp:cNvSpPr/>
      </dsp:nvSpPr>
      <dsp:spPr>
        <a:xfrm>
          <a:off x="4214379" y="513"/>
          <a:ext cx="1258165" cy="1258165"/>
        </a:xfrm>
        <a:prstGeom prst="ellipse">
          <a:avLst/>
        </a:prstGeom>
        <a:blipFill rotWithShape="0">
          <a:blip xmlns:r="http://schemas.openxmlformats.org/officeDocument/2006/relationships" r:embed="rId1">
            <a:lum/>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184767"/>
        <a:ext cx="889657" cy="889657"/>
      </dsp:txXfrm>
    </dsp:sp>
    <dsp:sp modelId="{E323A49C-939E-471F-A9BF-6516D91437FA}">
      <dsp:nvSpPr>
        <dsp:cNvPr id="0" name=""/>
        <dsp:cNvSpPr/>
      </dsp:nvSpPr>
      <dsp:spPr>
        <a:xfrm>
          <a:off x="6122784" y="1908917"/>
          <a:ext cx="1258165" cy="125816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6307038" y="2093171"/>
        <a:ext cx="889657" cy="889657"/>
      </dsp:txXfrm>
    </dsp:sp>
    <dsp:sp modelId="{55A39E4C-7225-4B5B-9BE7-4C8B1DC303AE}">
      <dsp:nvSpPr>
        <dsp:cNvPr id="0" name=""/>
        <dsp:cNvSpPr/>
      </dsp:nvSpPr>
      <dsp:spPr>
        <a:xfrm>
          <a:off x="4214379" y="3817834"/>
          <a:ext cx="1258165" cy="1258165"/>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4398633" y="4002088"/>
        <a:ext cx="889657" cy="889657"/>
      </dsp:txXfrm>
    </dsp:sp>
    <dsp:sp modelId="{3D3641B4-A604-470A-B9C9-503E3DD6DE9E}">
      <dsp:nvSpPr>
        <dsp:cNvPr id="0" name=""/>
        <dsp:cNvSpPr/>
      </dsp:nvSpPr>
      <dsp:spPr>
        <a:xfrm>
          <a:off x="2305981" y="1932000"/>
          <a:ext cx="1258165" cy="1258165"/>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hemeClr val="accent1"/>
        </a:lnRef>
        <a:fillRef idx="3">
          <a:schemeClr val="accent1"/>
        </a:fillRef>
        <a:effectRef idx="3">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nl-NL" sz="5100" kern="1200" dirty="0"/>
        </a:p>
      </dsp:txBody>
      <dsp:txXfrm>
        <a:off x="2490235" y="2116254"/>
        <a:ext cx="889657" cy="8896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9F459-C29B-4677-AE54-5DD894026785}" type="datetimeFigureOut">
              <a:rPr lang="nl-NL" smtClean="0"/>
              <a:pPr/>
              <a:t>1-4-2023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B2E3F-E1AE-4795-9299-FDF4D9E43AEE}"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DFB5052-3963-49E3-B50F-403B76A8E8CC}" type="slidenum">
              <a:rPr lang="nl-BE" smtClean="0"/>
              <a:pPr/>
              <a:t>1</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246486-16B6-4CF8-AD1D-A61C893D0C34}" type="slidenum">
              <a:rPr lang="nl-NL" smtClean="0"/>
              <a:pPr/>
              <a:t>2</a:t>
            </a:fld>
            <a:endParaRPr lang="nl-NL"/>
          </a:p>
        </p:txBody>
      </p:sp>
    </p:spTree>
    <p:extLst>
      <p:ext uri="{BB962C8B-B14F-4D97-AF65-F5344CB8AC3E}">
        <p14:creationId xmlns:p14="http://schemas.microsoft.com/office/powerpoint/2010/main" val="220496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246486-16B6-4CF8-AD1D-A61C893D0C34}" type="slidenum">
              <a:rPr lang="nl-NL" smtClean="0"/>
              <a:pPr/>
              <a:t>3</a:t>
            </a:fld>
            <a:endParaRPr lang="nl-NL"/>
          </a:p>
        </p:txBody>
      </p:sp>
    </p:spTree>
    <p:extLst>
      <p:ext uri="{BB962C8B-B14F-4D97-AF65-F5344CB8AC3E}">
        <p14:creationId xmlns:p14="http://schemas.microsoft.com/office/powerpoint/2010/main" val="250625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41246486-16B6-4CF8-AD1D-A61C893D0C34}" type="slidenum">
              <a:rPr lang="nl-NL" smtClean="0"/>
              <a:pPr/>
              <a:t>4</a:t>
            </a:fld>
            <a:endParaRPr lang="nl-NL"/>
          </a:p>
        </p:txBody>
      </p:sp>
    </p:spTree>
    <p:extLst>
      <p:ext uri="{BB962C8B-B14F-4D97-AF65-F5344CB8AC3E}">
        <p14:creationId xmlns:p14="http://schemas.microsoft.com/office/powerpoint/2010/main" val="324478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246486-16B6-4CF8-AD1D-A61C893D0C34}" type="slidenum">
              <a:rPr lang="nl-NL" smtClean="0"/>
              <a:pPr/>
              <a:t>5</a:t>
            </a:fld>
            <a:endParaRPr lang="nl-NL"/>
          </a:p>
        </p:txBody>
      </p:sp>
    </p:spTree>
    <p:extLst>
      <p:ext uri="{BB962C8B-B14F-4D97-AF65-F5344CB8AC3E}">
        <p14:creationId xmlns:p14="http://schemas.microsoft.com/office/powerpoint/2010/main" val="82852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41246486-16B6-4CF8-AD1D-A61C893D0C34}" type="slidenum">
              <a:rPr lang="nl-NL" smtClean="0"/>
              <a:pPr/>
              <a:t>6</a:t>
            </a:fld>
            <a:endParaRPr lang="nl-NL"/>
          </a:p>
        </p:txBody>
      </p:sp>
    </p:spTree>
    <p:extLst>
      <p:ext uri="{BB962C8B-B14F-4D97-AF65-F5344CB8AC3E}">
        <p14:creationId xmlns:p14="http://schemas.microsoft.com/office/powerpoint/2010/main" val="292337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1246486-16B6-4CF8-AD1D-A61C893D0C34}" type="slidenum">
              <a:rPr lang="nl-NL" smtClean="0"/>
              <a:pPr/>
              <a:t>7</a:t>
            </a:fld>
            <a:endParaRPr lang="nl-NL"/>
          </a:p>
        </p:txBody>
      </p:sp>
    </p:spTree>
    <p:extLst>
      <p:ext uri="{BB962C8B-B14F-4D97-AF65-F5344CB8AC3E}">
        <p14:creationId xmlns:p14="http://schemas.microsoft.com/office/powerpoint/2010/main" val="301869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41246486-16B6-4CF8-AD1D-A61C893D0C34}" type="slidenum">
              <a:rPr lang="nl-NL" smtClean="0"/>
              <a:pPr/>
              <a:t>8</a:t>
            </a:fld>
            <a:endParaRPr lang="nl-NL"/>
          </a:p>
        </p:txBody>
      </p:sp>
    </p:spTree>
    <p:extLst>
      <p:ext uri="{BB962C8B-B14F-4D97-AF65-F5344CB8AC3E}">
        <p14:creationId xmlns:p14="http://schemas.microsoft.com/office/powerpoint/2010/main" val="215235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41246486-16B6-4CF8-AD1D-A61C893D0C34}" type="slidenum">
              <a:rPr lang="nl-NL" smtClean="0"/>
              <a:pPr/>
              <a:t>9</a:t>
            </a:fld>
            <a:endParaRPr lang="nl-NL"/>
          </a:p>
        </p:txBody>
      </p:sp>
    </p:spTree>
    <p:extLst>
      <p:ext uri="{BB962C8B-B14F-4D97-AF65-F5344CB8AC3E}">
        <p14:creationId xmlns:p14="http://schemas.microsoft.com/office/powerpoint/2010/main" val="143794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8D380818-2CE2-4171-A9D9-9F4663619B7E}" type="datetimeFigureOut">
              <a:rPr lang="nl-NL" smtClean="0"/>
              <a:pPr/>
              <a:t>1-4-2023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D380818-2CE2-4171-A9D9-9F4663619B7E}" type="datetimeFigureOut">
              <a:rPr lang="nl-NL" smtClean="0"/>
              <a:pPr/>
              <a:t>1-4-2023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D380818-2CE2-4171-A9D9-9F4663619B7E}" type="datetimeFigureOut">
              <a:rPr lang="nl-NL" smtClean="0"/>
              <a:pPr/>
              <a:t>1-4-2023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D380818-2CE2-4171-A9D9-9F4663619B7E}" type="datetimeFigureOut">
              <a:rPr lang="nl-NL" smtClean="0"/>
              <a:pPr/>
              <a:t>1-4-2023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D380818-2CE2-4171-A9D9-9F4663619B7E}" type="datetimeFigureOut">
              <a:rPr lang="nl-NL" smtClean="0"/>
              <a:pPr/>
              <a:t>1-4-2023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D380818-2CE2-4171-A9D9-9F4663619B7E}" type="datetimeFigureOut">
              <a:rPr lang="nl-NL" smtClean="0"/>
              <a:pPr/>
              <a:t>1-4-2023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D380818-2CE2-4171-A9D9-9F4663619B7E}" type="datetimeFigureOut">
              <a:rPr lang="nl-NL" smtClean="0"/>
              <a:pPr/>
              <a:t>1-4-2023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D380818-2CE2-4171-A9D9-9F4663619B7E}" type="datetimeFigureOut">
              <a:rPr lang="nl-NL" smtClean="0"/>
              <a:pPr/>
              <a:t>1-4-2023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D380818-2CE2-4171-A9D9-9F4663619B7E}" type="datetimeFigureOut">
              <a:rPr lang="nl-NL" smtClean="0"/>
              <a:pPr/>
              <a:t>1-4-2023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D380818-2CE2-4171-A9D9-9F4663619B7E}" type="datetimeFigureOut">
              <a:rPr lang="nl-NL" smtClean="0"/>
              <a:pPr/>
              <a:t>1-4-2023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D380818-2CE2-4171-A9D9-9F4663619B7E}" type="datetimeFigureOut">
              <a:rPr lang="nl-NL" smtClean="0"/>
              <a:pPr/>
              <a:t>1-4-2023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D652F4D-5E4B-4DFC-B6D6-AA13E31D3592}"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80818-2CE2-4171-A9D9-9F4663619B7E}" type="datetimeFigureOut">
              <a:rPr lang="nl-NL" smtClean="0"/>
              <a:pPr/>
              <a:t>1-4-2023</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52F4D-5E4B-4DFC-B6D6-AA13E31D3592}"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8.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InsideOut\Inspiration to Create\2 Website\bfn breathing 4.jpg"/>
          <p:cNvPicPr>
            <a:picLocks noChangeAspect="1" noChangeArrowheads="1"/>
          </p:cNvPicPr>
          <p:nvPr/>
        </p:nvPicPr>
        <p:blipFill>
          <a:blip r:embed="rId3" cstate="print"/>
          <a:srcRect/>
          <a:stretch>
            <a:fillRect/>
          </a:stretch>
        </p:blipFill>
        <p:spPr bwMode="auto">
          <a:xfrm>
            <a:off x="3648008" y="980728"/>
            <a:ext cx="2520000" cy="2520000"/>
          </a:xfrm>
          <a:prstGeom prst="rect">
            <a:avLst/>
          </a:prstGeom>
          <a:noFill/>
        </p:spPr>
      </p:pic>
      <p:pic>
        <p:nvPicPr>
          <p:cNvPr id="10" name="Picture 3" descr="C:\InsideOut\Inspiration to Create\2 Website\bfn voeding yin yang 1.jpg"/>
          <p:cNvPicPr>
            <a:picLocks noChangeAspect="1" noChangeArrowheads="1"/>
          </p:cNvPicPr>
          <p:nvPr/>
        </p:nvPicPr>
        <p:blipFill>
          <a:blip r:embed="rId4" cstate="print"/>
          <a:srcRect/>
          <a:stretch>
            <a:fillRect/>
          </a:stretch>
        </p:blipFill>
        <p:spPr bwMode="auto">
          <a:xfrm>
            <a:off x="6096280" y="980728"/>
            <a:ext cx="2520000" cy="2520000"/>
          </a:xfrm>
          <a:prstGeom prst="rect">
            <a:avLst/>
          </a:prstGeom>
          <a:noFill/>
        </p:spPr>
      </p:pic>
      <p:pic>
        <p:nvPicPr>
          <p:cNvPr id="11" name="Picture 4" descr="C:\InsideOut\Inspiration to Create\2 Website\bfn bewegen 2.jpg"/>
          <p:cNvPicPr>
            <a:picLocks noChangeAspect="1" noChangeArrowheads="1"/>
          </p:cNvPicPr>
          <p:nvPr/>
        </p:nvPicPr>
        <p:blipFill>
          <a:blip r:embed="rId5" cstate="print"/>
          <a:srcRect/>
          <a:stretch>
            <a:fillRect/>
          </a:stretch>
        </p:blipFill>
        <p:spPr bwMode="auto">
          <a:xfrm>
            <a:off x="3647728" y="3501008"/>
            <a:ext cx="2520000" cy="2520000"/>
          </a:xfrm>
          <a:prstGeom prst="rect">
            <a:avLst/>
          </a:prstGeom>
          <a:noFill/>
        </p:spPr>
      </p:pic>
      <p:pic>
        <p:nvPicPr>
          <p:cNvPr id="12" name="Picture 5" descr="C:\InsideOut\Inspiration to Create\2 Website\bfn ontspan6.jpg"/>
          <p:cNvPicPr>
            <a:picLocks noChangeAspect="1" noChangeArrowheads="1"/>
          </p:cNvPicPr>
          <p:nvPr/>
        </p:nvPicPr>
        <p:blipFill>
          <a:blip r:embed="rId6" cstate="print"/>
          <a:srcRect/>
          <a:stretch>
            <a:fillRect/>
          </a:stretch>
        </p:blipFill>
        <p:spPr bwMode="auto">
          <a:xfrm>
            <a:off x="6096000" y="3501008"/>
            <a:ext cx="2520000" cy="2520000"/>
          </a:xfrm>
          <a:prstGeom prst="rect">
            <a:avLst/>
          </a:prstGeom>
          <a:noFill/>
        </p:spPr>
      </p:pic>
      <p:sp>
        <p:nvSpPr>
          <p:cNvPr id="32" name="Ring 31"/>
          <p:cNvSpPr>
            <a:spLocks noChangeAspect="1"/>
          </p:cNvSpPr>
          <p:nvPr/>
        </p:nvSpPr>
        <p:spPr>
          <a:xfrm>
            <a:off x="2639616" y="0"/>
            <a:ext cx="6919630" cy="6858000"/>
          </a:xfrm>
          <a:prstGeom prst="donut">
            <a:avLst>
              <a:gd name="adj" fmla="val 10002"/>
            </a:avLst>
          </a:prstGeom>
          <a:blipFill dpi="0" rotWithShape="1">
            <a:blip r:embed="rId7" cstate="print"/>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33" name="Rechte verbindingslijn met pijl 32"/>
          <p:cNvCxnSpPr/>
          <p:nvPr/>
        </p:nvCxnSpPr>
        <p:spPr>
          <a:xfrm>
            <a:off x="3647728" y="980728"/>
            <a:ext cx="4824536" cy="4968552"/>
          </a:xfrm>
          <a:prstGeom prst="straightConnector1">
            <a:avLst/>
          </a:prstGeom>
          <a:ln w="66675">
            <a:solidFill>
              <a:srgbClr val="008780"/>
            </a:solidFill>
            <a:headEnd type="arrow"/>
            <a:tailEnd type="arrow"/>
          </a:ln>
        </p:spPr>
        <p:style>
          <a:lnRef idx="3">
            <a:schemeClr val="accent6"/>
          </a:lnRef>
          <a:fillRef idx="0">
            <a:schemeClr val="accent6"/>
          </a:fillRef>
          <a:effectRef idx="2">
            <a:schemeClr val="accent6"/>
          </a:effectRef>
          <a:fontRef idx="minor">
            <a:schemeClr val="tx1"/>
          </a:fontRef>
        </p:style>
      </p:cxnSp>
      <p:cxnSp>
        <p:nvCxnSpPr>
          <p:cNvPr id="35" name="Rechte verbindingslijn met pijl 34"/>
          <p:cNvCxnSpPr>
            <a:stCxn id="32" idx="7"/>
          </p:cNvCxnSpPr>
          <p:nvPr/>
        </p:nvCxnSpPr>
        <p:spPr>
          <a:xfrm flipH="1">
            <a:off x="3719737" y="1004330"/>
            <a:ext cx="4826153" cy="4872942"/>
          </a:xfrm>
          <a:prstGeom prst="straightConnector1">
            <a:avLst/>
          </a:prstGeom>
          <a:ln w="66675">
            <a:solidFill>
              <a:srgbClr val="008780"/>
            </a:solidFill>
            <a:headEnd type="arrow"/>
            <a:tailEnd type="arrow"/>
          </a:ln>
        </p:spPr>
        <p:style>
          <a:lnRef idx="3">
            <a:schemeClr val="accent6"/>
          </a:lnRef>
          <a:fillRef idx="0">
            <a:schemeClr val="accent6"/>
          </a:fillRef>
          <a:effectRef idx="2">
            <a:schemeClr val="accent6"/>
          </a:effectRef>
          <a:fontRef idx="minor">
            <a:schemeClr val="tx1"/>
          </a:fontRef>
        </p:style>
      </p:cxnSp>
      <p:cxnSp>
        <p:nvCxnSpPr>
          <p:cNvPr id="13" name="Rechte verbindingslijn met pijl 12"/>
          <p:cNvCxnSpPr/>
          <p:nvPr/>
        </p:nvCxnSpPr>
        <p:spPr>
          <a:xfrm flipH="1">
            <a:off x="2639616" y="3501008"/>
            <a:ext cx="6919630" cy="0"/>
          </a:xfrm>
          <a:prstGeom prst="straightConnector1">
            <a:avLst/>
          </a:prstGeom>
          <a:ln w="66675">
            <a:solidFill>
              <a:srgbClr val="008780"/>
            </a:solidFill>
            <a:headEnd type="arrow"/>
            <a:tailEnd type="arrow"/>
          </a:ln>
        </p:spPr>
        <p:style>
          <a:lnRef idx="3">
            <a:schemeClr val="accent6"/>
          </a:lnRef>
          <a:fillRef idx="0">
            <a:schemeClr val="accent6"/>
          </a:fillRef>
          <a:effectRef idx="2">
            <a:schemeClr val="accent6"/>
          </a:effectRef>
          <a:fontRef idx="minor">
            <a:schemeClr val="tx1"/>
          </a:fontRef>
        </p:style>
      </p:cxnSp>
      <p:cxnSp>
        <p:nvCxnSpPr>
          <p:cNvPr id="14" name="Rechte verbindingslijn met pijl 13"/>
          <p:cNvCxnSpPr>
            <a:stCxn id="32" idx="0"/>
          </p:cNvCxnSpPr>
          <p:nvPr/>
        </p:nvCxnSpPr>
        <p:spPr>
          <a:xfrm flipH="1">
            <a:off x="6096001" y="0"/>
            <a:ext cx="3431" cy="6858000"/>
          </a:xfrm>
          <a:prstGeom prst="straightConnector1">
            <a:avLst/>
          </a:prstGeom>
          <a:ln w="66675">
            <a:solidFill>
              <a:srgbClr val="008780"/>
            </a:solidFill>
            <a:headEnd type="arrow"/>
            <a:tailEnd type="arrow"/>
          </a:ln>
        </p:spPr>
        <p:style>
          <a:lnRef idx="3">
            <a:schemeClr val="accent6"/>
          </a:lnRef>
          <a:fillRef idx="0">
            <a:schemeClr val="accent6"/>
          </a:fillRef>
          <a:effectRef idx="2">
            <a:schemeClr val="accent6"/>
          </a:effectRef>
          <a:fontRef idx="minor">
            <a:schemeClr val="tx1"/>
          </a:fontRef>
        </p:style>
      </p:cxnSp>
      <p:sp>
        <p:nvSpPr>
          <p:cNvPr id="17" name="Tekstvak 16"/>
          <p:cNvSpPr txBox="1"/>
          <p:nvPr/>
        </p:nvSpPr>
        <p:spPr>
          <a:xfrm>
            <a:off x="4655968" y="3259907"/>
            <a:ext cx="1152000" cy="255389"/>
          </a:xfrm>
          <a:prstGeom prst="roundRect">
            <a:avLst/>
          </a:prstGeom>
          <a:gradFill flip="none" rotWithShape="1">
            <a:gsLst>
              <a:gs pos="0">
                <a:srgbClr val="008780"/>
              </a:gs>
              <a:gs pos="50000">
                <a:srgbClr val="008780">
                  <a:lumMod val="11000"/>
                  <a:lumOff val="89000"/>
                </a:srgbClr>
              </a:gs>
              <a:gs pos="100000">
                <a:srgbClr val="008780"/>
              </a:gs>
            </a:gsLst>
            <a:lin ang="0" scaled="1"/>
            <a:tileRect/>
          </a:gradFill>
        </p:spPr>
        <p:txBody>
          <a:bodyPr wrap="square" rtlCol="0" anchor="ctr">
            <a:spAutoFit/>
          </a:bodyPr>
          <a:lstStyle/>
          <a:p>
            <a:pPr algn="ctr"/>
            <a:r>
              <a:rPr lang="nl-NL" sz="900" dirty="0">
                <a:solidFill>
                  <a:srgbClr val="000099"/>
                </a:solidFill>
              </a:rPr>
              <a:t>Fysiek ademhaling</a:t>
            </a:r>
          </a:p>
        </p:txBody>
      </p:sp>
      <p:sp>
        <p:nvSpPr>
          <p:cNvPr id="18" name="Tekstvak 17"/>
          <p:cNvSpPr txBox="1"/>
          <p:nvPr/>
        </p:nvSpPr>
        <p:spPr>
          <a:xfrm rot="2771904">
            <a:off x="4621007" y="2495060"/>
            <a:ext cx="1584000" cy="255389"/>
          </a:xfrm>
          <a:prstGeom prst="roundRect">
            <a:avLst/>
          </a:prstGeom>
          <a:gradFill flip="none" rotWithShape="1">
            <a:gsLst>
              <a:gs pos="0">
                <a:srgbClr val="008780"/>
              </a:gs>
              <a:gs pos="50000">
                <a:srgbClr val="008780">
                  <a:lumMod val="11000"/>
                  <a:lumOff val="89000"/>
                </a:srgbClr>
              </a:gs>
              <a:gs pos="100000">
                <a:srgbClr val="008780"/>
              </a:gs>
            </a:gsLst>
            <a:lin ang="0" scaled="1"/>
            <a:tileRect/>
          </a:gradFill>
        </p:spPr>
        <p:txBody>
          <a:bodyPr wrap="square" rtlCol="0" anchor="ctr">
            <a:spAutoFit/>
          </a:bodyPr>
          <a:lstStyle/>
          <a:p>
            <a:pPr algn="ctr"/>
            <a:r>
              <a:rPr lang="nl-NL" sz="900" dirty="0">
                <a:solidFill>
                  <a:srgbClr val="000099"/>
                </a:solidFill>
              </a:rPr>
              <a:t>Bewustwording ademhaling</a:t>
            </a:r>
          </a:p>
        </p:txBody>
      </p:sp>
      <p:sp>
        <p:nvSpPr>
          <p:cNvPr id="19" name="Tekstvak 18"/>
          <p:cNvSpPr txBox="1"/>
          <p:nvPr/>
        </p:nvSpPr>
        <p:spPr>
          <a:xfrm rot="18884207">
            <a:off x="6141404" y="2662307"/>
            <a:ext cx="1584000" cy="255389"/>
          </a:xfrm>
          <a:prstGeom prst="roundRect">
            <a:avLst/>
          </a:prstGeom>
          <a:gradFill flip="none" rotWithShape="1">
            <a:gsLst>
              <a:gs pos="0">
                <a:srgbClr val="008780"/>
              </a:gs>
              <a:gs pos="50000">
                <a:srgbClr val="008780">
                  <a:lumMod val="11000"/>
                  <a:lumOff val="89000"/>
                </a:srgbClr>
              </a:gs>
              <a:gs pos="100000">
                <a:srgbClr val="008780"/>
              </a:gs>
            </a:gsLst>
            <a:lin ang="0" scaled="1"/>
            <a:tileRect/>
          </a:gradFill>
        </p:spPr>
        <p:txBody>
          <a:bodyPr wrap="square" rtlCol="0" anchor="ctr">
            <a:spAutoFit/>
          </a:bodyPr>
          <a:lstStyle/>
          <a:p>
            <a:pPr algn="ctr"/>
            <a:r>
              <a:rPr lang="nl-NL" sz="900" dirty="0">
                <a:solidFill>
                  <a:srgbClr val="000099"/>
                </a:solidFill>
              </a:rPr>
              <a:t>Bewustwording voeding</a:t>
            </a:r>
          </a:p>
        </p:txBody>
      </p:sp>
      <p:sp>
        <p:nvSpPr>
          <p:cNvPr id="20" name="Tekstvak 19"/>
          <p:cNvSpPr txBox="1"/>
          <p:nvPr/>
        </p:nvSpPr>
        <p:spPr>
          <a:xfrm rot="18884207">
            <a:off x="4466594" y="4030307"/>
            <a:ext cx="1584000" cy="255389"/>
          </a:xfrm>
          <a:prstGeom prst="roundRect">
            <a:avLst/>
          </a:prstGeom>
          <a:gradFill flip="none" rotWithShape="1">
            <a:gsLst>
              <a:gs pos="0">
                <a:srgbClr val="008780"/>
              </a:gs>
              <a:gs pos="50000">
                <a:srgbClr val="008780">
                  <a:lumMod val="11000"/>
                  <a:lumOff val="89000"/>
                </a:srgbClr>
              </a:gs>
              <a:gs pos="100000">
                <a:srgbClr val="008780"/>
              </a:gs>
            </a:gsLst>
            <a:lin ang="0" scaled="1"/>
            <a:tileRect/>
          </a:gradFill>
        </p:spPr>
        <p:txBody>
          <a:bodyPr wrap="square" rtlCol="0" anchor="ctr">
            <a:spAutoFit/>
          </a:bodyPr>
          <a:lstStyle/>
          <a:p>
            <a:pPr algn="ctr"/>
            <a:r>
              <a:rPr lang="nl-NL" sz="900" dirty="0">
                <a:solidFill>
                  <a:srgbClr val="000099"/>
                </a:solidFill>
              </a:rPr>
              <a:t>Bewustwording beweging</a:t>
            </a:r>
          </a:p>
        </p:txBody>
      </p:sp>
      <p:sp>
        <p:nvSpPr>
          <p:cNvPr id="21" name="Tekstvak 20"/>
          <p:cNvSpPr txBox="1"/>
          <p:nvPr/>
        </p:nvSpPr>
        <p:spPr>
          <a:xfrm rot="2752407">
            <a:off x="5984115" y="4246307"/>
            <a:ext cx="1584000" cy="255389"/>
          </a:xfrm>
          <a:prstGeom prst="roundRect">
            <a:avLst/>
          </a:prstGeom>
          <a:gradFill flip="none" rotWithShape="1">
            <a:gsLst>
              <a:gs pos="0">
                <a:srgbClr val="008780"/>
              </a:gs>
              <a:gs pos="50000">
                <a:srgbClr val="008780">
                  <a:lumMod val="11000"/>
                  <a:lumOff val="89000"/>
                </a:srgbClr>
              </a:gs>
              <a:gs pos="100000">
                <a:srgbClr val="008780"/>
              </a:gs>
            </a:gsLst>
            <a:lin ang="0" scaled="1"/>
            <a:tileRect/>
          </a:gradFill>
        </p:spPr>
        <p:txBody>
          <a:bodyPr wrap="square" rtlCol="0" anchor="ctr">
            <a:spAutoFit/>
          </a:bodyPr>
          <a:lstStyle/>
          <a:p>
            <a:pPr algn="ctr"/>
            <a:r>
              <a:rPr lang="nl-NL" sz="900" dirty="0">
                <a:solidFill>
                  <a:srgbClr val="000099"/>
                </a:solidFill>
              </a:rPr>
              <a:t>Bewustwording ontspanning</a:t>
            </a:r>
          </a:p>
        </p:txBody>
      </p:sp>
      <p:sp>
        <p:nvSpPr>
          <p:cNvPr id="22" name="Tekstvak 21"/>
          <p:cNvSpPr txBox="1"/>
          <p:nvPr/>
        </p:nvSpPr>
        <p:spPr>
          <a:xfrm rot="16200000">
            <a:off x="5393976" y="4237348"/>
            <a:ext cx="1152000" cy="255389"/>
          </a:xfrm>
          <a:prstGeom prst="roundRect">
            <a:avLst/>
          </a:prstGeom>
          <a:gradFill flip="none" rotWithShape="1">
            <a:gsLst>
              <a:gs pos="0">
                <a:srgbClr val="008780"/>
              </a:gs>
              <a:gs pos="50000">
                <a:srgbClr val="008780">
                  <a:lumMod val="11000"/>
                  <a:lumOff val="89000"/>
                </a:srgbClr>
              </a:gs>
              <a:gs pos="100000">
                <a:srgbClr val="008780"/>
              </a:gs>
            </a:gsLst>
            <a:lin ang="0" scaled="1"/>
            <a:tileRect/>
          </a:gradFill>
        </p:spPr>
        <p:txBody>
          <a:bodyPr wrap="square" rtlCol="0" anchor="ctr">
            <a:spAutoFit/>
          </a:bodyPr>
          <a:lstStyle/>
          <a:p>
            <a:pPr algn="ctr"/>
            <a:r>
              <a:rPr lang="nl-NL" sz="900" dirty="0">
                <a:solidFill>
                  <a:srgbClr val="000099"/>
                </a:solidFill>
              </a:rPr>
              <a:t>Fysiek beweging</a:t>
            </a:r>
          </a:p>
        </p:txBody>
      </p:sp>
      <p:sp>
        <p:nvSpPr>
          <p:cNvPr id="23" name="Tekstvak 22"/>
          <p:cNvSpPr txBox="1"/>
          <p:nvPr/>
        </p:nvSpPr>
        <p:spPr>
          <a:xfrm>
            <a:off x="6384032" y="3490307"/>
            <a:ext cx="1152000" cy="255389"/>
          </a:xfrm>
          <a:prstGeom prst="roundRect">
            <a:avLst/>
          </a:prstGeom>
          <a:gradFill flip="none" rotWithShape="1">
            <a:gsLst>
              <a:gs pos="0">
                <a:srgbClr val="008780"/>
              </a:gs>
              <a:gs pos="50000">
                <a:srgbClr val="008780">
                  <a:lumMod val="11000"/>
                  <a:lumOff val="89000"/>
                </a:srgbClr>
              </a:gs>
              <a:gs pos="100000">
                <a:srgbClr val="008780"/>
              </a:gs>
            </a:gsLst>
            <a:lin ang="0" scaled="1"/>
            <a:tileRect/>
          </a:gradFill>
        </p:spPr>
        <p:txBody>
          <a:bodyPr wrap="square" rtlCol="0" anchor="ctr">
            <a:spAutoFit/>
          </a:bodyPr>
          <a:lstStyle/>
          <a:p>
            <a:pPr algn="ctr"/>
            <a:r>
              <a:rPr lang="nl-NL" sz="900" dirty="0">
                <a:solidFill>
                  <a:srgbClr val="000099"/>
                </a:solidFill>
              </a:rPr>
              <a:t>Fysiek ontspanning</a:t>
            </a:r>
          </a:p>
        </p:txBody>
      </p:sp>
      <p:sp>
        <p:nvSpPr>
          <p:cNvPr id="24" name="Tekstvak 23"/>
          <p:cNvSpPr txBox="1"/>
          <p:nvPr/>
        </p:nvSpPr>
        <p:spPr>
          <a:xfrm rot="16200000">
            <a:off x="5646024" y="2509282"/>
            <a:ext cx="1152000" cy="255389"/>
          </a:xfrm>
          <a:prstGeom prst="roundRect">
            <a:avLst/>
          </a:prstGeom>
          <a:gradFill flip="none" rotWithShape="1">
            <a:gsLst>
              <a:gs pos="0">
                <a:srgbClr val="008780"/>
              </a:gs>
              <a:gs pos="50000">
                <a:srgbClr val="008780">
                  <a:lumMod val="11000"/>
                  <a:lumOff val="89000"/>
                </a:srgbClr>
              </a:gs>
              <a:gs pos="100000">
                <a:srgbClr val="008780"/>
              </a:gs>
            </a:gsLst>
            <a:lin ang="0" scaled="1"/>
            <a:tileRect/>
          </a:gradFill>
        </p:spPr>
        <p:txBody>
          <a:bodyPr wrap="square" rtlCol="0" anchor="ctr">
            <a:spAutoFit/>
          </a:bodyPr>
          <a:lstStyle/>
          <a:p>
            <a:pPr algn="ctr"/>
            <a:r>
              <a:rPr lang="nl-NL" sz="900" dirty="0">
                <a:solidFill>
                  <a:srgbClr val="000099"/>
                </a:solidFill>
              </a:rPr>
              <a:t>Fysiek voeding</a:t>
            </a:r>
          </a:p>
        </p:txBody>
      </p:sp>
      <p:sp>
        <p:nvSpPr>
          <p:cNvPr id="31" name="Maan 30"/>
          <p:cNvSpPr/>
          <p:nvPr/>
        </p:nvSpPr>
        <p:spPr>
          <a:xfrm rot="13332776">
            <a:off x="8582031" y="3913201"/>
            <a:ext cx="388810" cy="3477655"/>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25" name="Tekstvak 24"/>
          <p:cNvSpPr txBox="1"/>
          <p:nvPr/>
        </p:nvSpPr>
        <p:spPr>
          <a:xfrm>
            <a:off x="5898000" y="3212977"/>
            <a:ext cx="504056" cy="584775"/>
          </a:xfrm>
          <a:prstGeom prst="rect">
            <a:avLst/>
          </a:prstGeom>
          <a:noFill/>
        </p:spPr>
        <p:txBody>
          <a:bodyPr wrap="square" rtlCol="0">
            <a:spAutoFit/>
          </a:bodyPr>
          <a:lstStyle/>
          <a:p>
            <a:r>
              <a:rPr lang="nl-NL" sz="3200" dirty="0"/>
              <a:t>0</a:t>
            </a:r>
          </a:p>
        </p:txBody>
      </p:sp>
      <p:sp>
        <p:nvSpPr>
          <p:cNvPr id="26" name="Tekstvak 25"/>
          <p:cNvSpPr txBox="1"/>
          <p:nvPr/>
        </p:nvSpPr>
        <p:spPr>
          <a:xfrm>
            <a:off x="5807968" y="1"/>
            <a:ext cx="648072" cy="584775"/>
          </a:xfrm>
          <a:prstGeom prst="rect">
            <a:avLst/>
          </a:prstGeom>
          <a:noFill/>
        </p:spPr>
        <p:txBody>
          <a:bodyPr wrap="square" rtlCol="0">
            <a:spAutoFit/>
          </a:bodyPr>
          <a:lstStyle/>
          <a:p>
            <a:r>
              <a:rPr lang="nl-NL" sz="3200" dirty="0"/>
              <a:t>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52539" y="891000"/>
          <a:ext cx="9686925"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3"/>
          <p:cNvSpPr txBox="1"/>
          <p:nvPr/>
        </p:nvSpPr>
        <p:spPr>
          <a:xfrm>
            <a:off x="5375920" y="3573016"/>
            <a:ext cx="1440160" cy="600164"/>
          </a:xfrm>
          <a:prstGeom prst="rect">
            <a:avLst/>
          </a:prstGeom>
          <a:noFill/>
        </p:spPr>
        <p:txBody>
          <a:bodyPr wrap="square" rtlCol="0">
            <a:spAutoFit/>
          </a:bodyPr>
          <a:lstStyle/>
          <a:p>
            <a:pPr algn="ctr"/>
            <a:r>
              <a:rPr lang="nl-NL" sz="1100" dirty="0">
                <a:latin typeface="Georgia" pitchFamily="18" charset="0"/>
              </a:rPr>
              <a:t>Breathfulness</a:t>
            </a:r>
          </a:p>
          <a:p>
            <a:pPr algn="ctr"/>
            <a:r>
              <a:rPr lang="nl-NL" sz="1100" i="1" dirty="0">
                <a:latin typeface="Georgia" pitchFamily="18" charset="0"/>
              </a:rPr>
              <a:t>als weg naar een verruimd leven</a:t>
            </a:r>
          </a:p>
        </p:txBody>
      </p:sp>
      <p:sp>
        <p:nvSpPr>
          <p:cNvPr id="5" name="Afgeronde rechthoek 4"/>
          <p:cNvSpPr/>
          <p:nvPr/>
        </p:nvSpPr>
        <p:spPr>
          <a:xfrm>
            <a:off x="7248128" y="1340768"/>
            <a:ext cx="3168352" cy="1296144"/>
          </a:xfrm>
          <a:prstGeom prst="roundRect">
            <a:avLst/>
          </a:prstGeom>
          <a:gradFill>
            <a:gsLst>
              <a:gs pos="0">
                <a:srgbClr val="008780"/>
              </a:gs>
              <a:gs pos="35000">
                <a:srgbClr val="008780"/>
              </a:gs>
              <a:gs pos="100000">
                <a:srgbClr val="008780"/>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200" dirty="0">
                <a:solidFill>
                  <a:schemeClr val="bg1"/>
                </a:solidFill>
              </a:rPr>
              <a:t>De adem </a:t>
            </a:r>
            <a:r>
              <a:rPr lang="nl-NL" sz="1200" b="1" dirty="0">
                <a:solidFill>
                  <a:schemeClr val="bg1"/>
                </a:solidFill>
              </a:rPr>
              <a:t>creëert ontspanning </a:t>
            </a:r>
            <a:r>
              <a:rPr lang="nl-NL" sz="1200" dirty="0">
                <a:solidFill>
                  <a:schemeClr val="bg1"/>
                </a:solidFill>
              </a:rPr>
              <a:t>door het loslaten van teveel prikkels en spanning in het lichaam in de vorm van een ontspannen uitademing. </a:t>
            </a:r>
            <a:r>
              <a:rPr lang="nl-NL" sz="1200" b="1" dirty="0">
                <a:solidFill>
                  <a:schemeClr val="bg1"/>
                </a:solidFill>
              </a:rPr>
              <a:t>Een ontspannen lichaam maakt een volledige ademhaling mogelijk.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52539" y="891000"/>
          <a:ext cx="9686925"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3"/>
          <p:cNvSpPr txBox="1"/>
          <p:nvPr/>
        </p:nvSpPr>
        <p:spPr>
          <a:xfrm>
            <a:off x="5375920" y="3573016"/>
            <a:ext cx="1440160" cy="600164"/>
          </a:xfrm>
          <a:prstGeom prst="rect">
            <a:avLst/>
          </a:prstGeom>
          <a:noFill/>
        </p:spPr>
        <p:txBody>
          <a:bodyPr wrap="square" rtlCol="0">
            <a:spAutoFit/>
          </a:bodyPr>
          <a:lstStyle/>
          <a:p>
            <a:pPr algn="ctr"/>
            <a:r>
              <a:rPr lang="nl-NL" sz="1100" dirty="0">
                <a:latin typeface="Georgia" pitchFamily="18" charset="0"/>
              </a:rPr>
              <a:t>Breathfulness</a:t>
            </a:r>
          </a:p>
          <a:p>
            <a:pPr algn="ctr"/>
            <a:r>
              <a:rPr lang="nl-NL" sz="1100" i="1" dirty="0">
                <a:latin typeface="Georgia" pitchFamily="18" charset="0"/>
              </a:rPr>
              <a:t>als weg naar een verruimd leven</a:t>
            </a:r>
          </a:p>
        </p:txBody>
      </p:sp>
      <p:sp>
        <p:nvSpPr>
          <p:cNvPr id="5" name="Afgeronde rechthoek 4"/>
          <p:cNvSpPr/>
          <p:nvPr/>
        </p:nvSpPr>
        <p:spPr>
          <a:xfrm>
            <a:off x="6960096" y="4293096"/>
            <a:ext cx="3672408" cy="1296144"/>
          </a:xfrm>
          <a:prstGeom prst="roundRect">
            <a:avLst/>
          </a:prstGeom>
          <a:gradFill>
            <a:gsLst>
              <a:gs pos="0">
                <a:srgbClr val="008780"/>
              </a:gs>
              <a:gs pos="35000">
                <a:srgbClr val="008780"/>
              </a:gs>
              <a:gs pos="100000">
                <a:srgbClr val="008780"/>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200" dirty="0">
                <a:solidFill>
                  <a:schemeClr val="bg1"/>
                </a:solidFill>
              </a:rPr>
              <a:t>De adem is de voeding, de inspiratiebron, voor je gehele wezen en helpt om contact te maken met het lichaam en te voelen welke voeding je lichaam nodig heeft om vitaal te zijn en welke voeding teveel energie kost. Gezonde en energiegevende voeding is een krachtige basis voor een volledige ademhaling.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52539" y="891000"/>
          <a:ext cx="9686925"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3"/>
          <p:cNvSpPr txBox="1"/>
          <p:nvPr/>
        </p:nvSpPr>
        <p:spPr>
          <a:xfrm>
            <a:off x="5375920" y="3573016"/>
            <a:ext cx="1440160" cy="600164"/>
          </a:xfrm>
          <a:prstGeom prst="rect">
            <a:avLst/>
          </a:prstGeom>
          <a:noFill/>
        </p:spPr>
        <p:txBody>
          <a:bodyPr wrap="square" rtlCol="0">
            <a:spAutoFit/>
          </a:bodyPr>
          <a:lstStyle/>
          <a:p>
            <a:pPr algn="ctr"/>
            <a:r>
              <a:rPr lang="nl-NL" sz="1100" dirty="0">
                <a:latin typeface="Georgia" pitchFamily="18" charset="0"/>
              </a:rPr>
              <a:t>Breathfulness</a:t>
            </a:r>
          </a:p>
          <a:p>
            <a:pPr algn="ctr"/>
            <a:r>
              <a:rPr lang="nl-NL" sz="1100" i="1" dirty="0">
                <a:latin typeface="Georgia" pitchFamily="18" charset="0"/>
              </a:rPr>
              <a:t>als weg naar een verruimd leven</a:t>
            </a:r>
          </a:p>
        </p:txBody>
      </p:sp>
      <p:sp>
        <p:nvSpPr>
          <p:cNvPr id="5" name="Afgeronde rechthoek 4"/>
          <p:cNvSpPr/>
          <p:nvPr/>
        </p:nvSpPr>
        <p:spPr>
          <a:xfrm>
            <a:off x="1524000" y="1268760"/>
            <a:ext cx="3600400" cy="1296144"/>
          </a:xfrm>
          <a:prstGeom prst="roundRect">
            <a:avLst/>
          </a:prstGeom>
          <a:gradFill>
            <a:gsLst>
              <a:gs pos="0">
                <a:srgbClr val="008780"/>
              </a:gs>
              <a:gs pos="35000">
                <a:srgbClr val="008780"/>
              </a:gs>
              <a:gs pos="100000">
                <a:srgbClr val="008780"/>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200" dirty="0">
                <a:solidFill>
                  <a:schemeClr val="bg1"/>
                </a:solidFill>
              </a:rPr>
              <a:t>De adem brengt je middenrif in beweging, zodat alle informatie (prikkels, voeding etc.)  verwerkt en verteerd kan worden. Daardoor komt energie vrij en het verlangen om meer in beweging te komen en deze energie te laten stromen wordt versterkt. Voldoende en op het lichaam afgestemde beweging is een stimulator voor een volledige ademhaling.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52539" y="891000"/>
          <a:ext cx="9686925"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3"/>
          <p:cNvSpPr txBox="1"/>
          <p:nvPr/>
        </p:nvSpPr>
        <p:spPr>
          <a:xfrm>
            <a:off x="5375920" y="3573016"/>
            <a:ext cx="1440160" cy="600164"/>
          </a:xfrm>
          <a:prstGeom prst="rect">
            <a:avLst/>
          </a:prstGeom>
          <a:noFill/>
        </p:spPr>
        <p:txBody>
          <a:bodyPr wrap="square" rtlCol="0">
            <a:spAutoFit/>
          </a:bodyPr>
          <a:lstStyle/>
          <a:p>
            <a:pPr algn="ctr"/>
            <a:r>
              <a:rPr lang="nl-NL" sz="1100" dirty="0">
                <a:latin typeface="Georgia" pitchFamily="18" charset="0"/>
              </a:rPr>
              <a:t>Breathfulness</a:t>
            </a:r>
          </a:p>
          <a:p>
            <a:pPr algn="ctr"/>
            <a:r>
              <a:rPr lang="nl-NL" sz="1100" i="1" dirty="0">
                <a:latin typeface="Georgia" pitchFamily="18" charset="0"/>
              </a:rPr>
              <a:t>als weg naar een verruimd leven</a:t>
            </a:r>
          </a:p>
        </p:txBody>
      </p:sp>
      <p:sp>
        <p:nvSpPr>
          <p:cNvPr id="5" name="Afgeronde rechthoek 4"/>
          <p:cNvSpPr/>
          <p:nvPr/>
        </p:nvSpPr>
        <p:spPr>
          <a:xfrm>
            <a:off x="1524000" y="4365104"/>
            <a:ext cx="3600400" cy="1080120"/>
          </a:xfrm>
          <a:prstGeom prst="roundRect">
            <a:avLst/>
          </a:prstGeom>
          <a:gradFill>
            <a:gsLst>
              <a:gs pos="0">
                <a:srgbClr val="008780"/>
              </a:gs>
              <a:gs pos="35000">
                <a:srgbClr val="008780"/>
              </a:gs>
              <a:gs pos="100000">
                <a:srgbClr val="008780"/>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200" dirty="0">
                <a:solidFill>
                  <a:schemeClr val="bg1"/>
                </a:solidFill>
              </a:rPr>
              <a:t>Juiste en gezonde voeding brengt energie in het lichaam om beweging mogelijk te maken. Beweging van het lichaam stimuleert de spijsvertering en darmwerking voor een optimale vertering.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52539" y="891000"/>
          <a:ext cx="9686925"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3"/>
          <p:cNvSpPr txBox="1"/>
          <p:nvPr/>
        </p:nvSpPr>
        <p:spPr>
          <a:xfrm>
            <a:off x="5375920" y="3573016"/>
            <a:ext cx="1440160" cy="600164"/>
          </a:xfrm>
          <a:prstGeom prst="rect">
            <a:avLst/>
          </a:prstGeom>
          <a:noFill/>
        </p:spPr>
        <p:txBody>
          <a:bodyPr wrap="square" rtlCol="0">
            <a:spAutoFit/>
          </a:bodyPr>
          <a:lstStyle/>
          <a:p>
            <a:pPr algn="ctr"/>
            <a:r>
              <a:rPr lang="nl-NL" sz="1100" dirty="0">
                <a:latin typeface="Georgia" pitchFamily="18" charset="0"/>
              </a:rPr>
              <a:t>Breathfulness</a:t>
            </a:r>
          </a:p>
          <a:p>
            <a:pPr algn="ctr"/>
            <a:r>
              <a:rPr lang="nl-NL" sz="1100" i="1" dirty="0">
                <a:latin typeface="Georgia" pitchFamily="18" charset="0"/>
              </a:rPr>
              <a:t>als weg naar een verruimd leven</a:t>
            </a:r>
          </a:p>
        </p:txBody>
      </p:sp>
      <p:sp>
        <p:nvSpPr>
          <p:cNvPr id="5" name="Afgeronde rechthoek 4"/>
          <p:cNvSpPr/>
          <p:nvPr/>
        </p:nvSpPr>
        <p:spPr>
          <a:xfrm>
            <a:off x="6888088" y="4149080"/>
            <a:ext cx="3779912" cy="1851670"/>
          </a:xfrm>
          <a:prstGeom prst="roundRect">
            <a:avLst/>
          </a:prstGeom>
          <a:gradFill>
            <a:gsLst>
              <a:gs pos="0">
                <a:srgbClr val="008780"/>
              </a:gs>
              <a:gs pos="35000">
                <a:srgbClr val="008780"/>
              </a:gs>
              <a:gs pos="100000">
                <a:srgbClr val="008780"/>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200" dirty="0">
                <a:solidFill>
                  <a:schemeClr val="bg1"/>
                </a:solidFill>
              </a:rPr>
              <a:t>Juiste en gezonde voeding is de brandstof voor je lichaam en zorgt dat er energie vrijkomt. Deze voeding kost geen extra energie, waardoor er ruimte overblijft om te ontspannen. Ontspanning zorgt ervoor dat bepaalde organen zoals bijvoorbeeld de bronchiën, maag en de darmen niet verkrampen, waardoor functiestoornissen voorkomen worden. Ontspanning zorgt er ook voor dat voeding niet gebruikt wordt als compensatie voor het onderdrukken van onaangename gevoelens en stress.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252539" y="891000"/>
          <a:ext cx="9686925"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3"/>
          <p:cNvSpPr txBox="1"/>
          <p:nvPr/>
        </p:nvSpPr>
        <p:spPr>
          <a:xfrm>
            <a:off x="5375920" y="3573016"/>
            <a:ext cx="1440160" cy="600164"/>
          </a:xfrm>
          <a:prstGeom prst="rect">
            <a:avLst/>
          </a:prstGeom>
          <a:noFill/>
        </p:spPr>
        <p:txBody>
          <a:bodyPr wrap="square" rtlCol="0">
            <a:spAutoFit/>
          </a:bodyPr>
          <a:lstStyle/>
          <a:p>
            <a:pPr algn="ctr"/>
            <a:r>
              <a:rPr lang="nl-NL" sz="1100" dirty="0">
                <a:latin typeface="Georgia" pitchFamily="18" charset="0"/>
              </a:rPr>
              <a:t>Breathfulness</a:t>
            </a:r>
          </a:p>
          <a:p>
            <a:pPr algn="ctr"/>
            <a:r>
              <a:rPr lang="nl-NL" sz="1100" i="1" dirty="0">
                <a:latin typeface="Georgia" pitchFamily="18" charset="0"/>
              </a:rPr>
              <a:t>als weg naar een verruimd leven</a:t>
            </a:r>
          </a:p>
        </p:txBody>
      </p:sp>
      <p:sp>
        <p:nvSpPr>
          <p:cNvPr id="5" name="Afgeronde rechthoek 4"/>
          <p:cNvSpPr/>
          <p:nvPr/>
        </p:nvSpPr>
        <p:spPr>
          <a:xfrm>
            <a:off x="3359696" y="4293096"/>
            <a:ext cx="5400600" cy="1707654"/>
          </a:xfrm>
          <a:prstGeom prst="roundRect">
            <a:avLst/>
          </a:prstGeom>
          <a:gradFill>
            <a:gsLst>
              <a:gs pos="0">
                <a:srgbClr val="008780"/>
              </a:gs>
              <a:gs pos="35000">
                <a:srgbClr val="008780"/>
              </a:gs>
              <a:gs pos="100000">
                <a:srgbClr val="008780"/>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200" dirty="0">
                <a:solidFill>
                  <a:schemeClr val="bg1"/>
                </a:solidFill>
              </a:rPr>
              <a:t>Beweging zorgt voor doorstroming, wanneer er onvoldoende beweging is ontstaat er stagnatie en raakt alles verstopt. Energie hoopt zich op, overtuigingen worden starre patronen, emoties kunnen niet meer stromen en worden blokkades, spieren verharden en er ontstaat chronische spanning. Maar het leven is als yin en yang en vraagt om een balans tussen inspanning en ontspanning. Door optimale beweging kan het weer stromen, wordt de spanning ontladen en wordt een natuurlijke aanwezigheid van ontspanning gecreëerd, zowel in je lichaam als in je geest.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Diagram 2"/>
          <p:cNvGraphicFramePr/>
          <p:nvPr/>
        </p:nvGraphicFramePr>
        <p:xfrm>
          <a:off x="1252539" y="891000"/>
          <a:ext cx="9686925" cy="507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kstvak 3"/>
          <p:cNvSpPr txBox="1"/>
          <p:nvPr/>
        </p:nvSpPr>
        <p:spPr>
          <a:xfrm>
            <a:off x="5375920" y="3573016"/>
            <a:ext cx="1440160" cy="600164"/>
          </a:xfrm>
          <a:prstGeom prst="rect">
            <a:avLst/>
          </a:prstGeom>
          <a:noFill/>
        </p:spPr>
        <p:txBody>
          <a:bodyPr wrap="square" rtlCol="0">
            <a:spAutoFit/>
          </a:bodyPr>
          <a:lstStyle/>
          <a:p>
            <a:pPr algn="ctr"/>
            <a:r>
              <a:rPr lang="nl-NL" sz="1100" dirty="0">
                <a:latin typeface="Georgia" pitchFamily="18" charset="0"/>
              </a:rPr>
              <a:t>Breathfulness</a:t>
            </a:r>
          </a:p>
          <a:p>
            <a:pPr algn="ctr"/>
            <a:r>
              <a:rPr lang="nl-NL" sz="1100" i="1" dirty="0">
                <a:latin typeface="Georgia" pitchFamily="18" charset="0"/>
              </a:rPr>
              <a:t>als weg naar een verruimd leven</a:t>
            </a:r>
          </a:p>
        </p:txBody>
      </p:sp>
      <p:sp>
        <p:nvSpPr>
          <p:cNvPr id="5" name="Afgeronde rechthoek 4"/>
          <p:cNvSpPr/>
          <p:nvPr/>
        </p:nvSpPr>
        <p:spPr>
          <a:xfrm>
            <a:off x="1127448" y="2852936"/>
            <a:ext cx="1979712" cy="11521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nl-NL" sz="1200" b="1" dirty="0">
                <a:solidFill>
                  <a:srgbClr val="000099"/>
                </a:solidFill>
              </a:rPr>
              <a:t>Ontspanning is een gevolg </a:t>
            </a:r>
            <a:r>
              <a:rPr lang="nl-NL" sz="1200" dirty="0">
                <a:solidFill>
                  <a:srgbClr val="000099"/>
                </a:solidFill>
              </a:rPr>
              <a:t>van de drie andere pijlers </a:t>
            </a:r>
            <a:r>
              <a:rPr lang="nl-NL" sz="1200" b="1" dirty="0">
                <a:solidFill>
                  <a:srgbClr val="000099"/>
                </a:solidFill>
              </a:rPr>
              <a:t>of kan juist een aanjager en stimulator zijn </a:t>
            </a:r>
            <a:r>
              <a:rPr lang="nl-NL" sz="1200" dirty="0">
                <a:solidFill>
                  <a:srgbClr val="000099"/>
                </a:solidFill>
              </a:rPr>
              <a:t>voor de andere drie pijlers. </a:t>
            </a:r>
          </a:p>
        </p:txBody>
      </p:sp>
    </p:spTree>
    <p:extLst>
      <p:ext uri="{BB962C8B-B14F-4D97-AF65-F5344CB8AC3E}">
        <p14:creationId xmlns:p14="http://schemas.microsoft.com/office/powerpoint/2010/main" val="398877226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76077259"/>
              </p:ext>
            </p:extLst>
          </p:nvPr>
        </p:nvGraphicFramePr>
        <p:xfrm>
          <a:off x="1252539" y="891000"/>
          <a:ext cx="9686925"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7739538E5F041AE82D37D26FFB625" ma:contentTypeVersion="0" ma:contentTypeDescription="Een nieuw document maken." ma:contentTypeScope="" ma:versionID="35dff12cbfa8a91009541d5403756041">
  <xsd:schema xmlns:xsd="http://www.w3.org/2001/XMLSchema" xmlns:xs="http://www.w3.org/2001/XMLSchema" xmlns:p="http://schemas.microsoft.com/office/2006/metadata/properties" targetNamespace="http://schemas.microsoft.com/office/2006/metadata/properties" ma:root="true" ma:fieldsID="46faa826f262ec0a500718f9c2b7186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900CAB-68FF-4FFF-BD2E-3E395004AE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764F5EB-D51F-46D5-8632-34F4B6258B8B}">
  <ds:schemaRefs>
    <ds:schemaRef ds:uri="http://schemas.microsoft.com/sharepoint/v3/contenttype/forms"/>
  </ds:schemaRefs>
</ds:datastoreItem>
</file>

<file path=customXml/itemProps3.xml><?xml version="1.0" encoding="utf-8"?>
<ds:datastoreItem xmlns:ds="http://schemas.openxmlformats.org/officeDocument/2006/customXml" ds:itemID="{D8382445-1630-448B-91BC-8C5B25742A7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133</TotalTime>
  <Words>444</Words>
  <Application>Microsoft Office PowerPoint</Application>
  <PresentationFormat>Breedbeeld</PresentationFormat>
  <Paragraphs>40</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Georgia</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InsideOut</dc:creator>
  <cp:lastModifiedBy>Mitchel de Jager</cp:lastModifiedBy>
  <cp:revision>14</cp:revision>
  <dcterms:created xsi:type="dcterms:W3CDTF">2013-10-16T05:47:39Z</dcterms:created>
  <dcterms:modified xsi:type="dcterms:W3CDTF">2023-04-01T11:56:43Z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0x01010099E7739538E5F041AE82D37D26FFB625</vt:lpwstr>
  </property>
  <property fmtid="{D5CDD505-2E9C-101B-9397-08002B2CF9AE}" pid="3" name="IsMyDocuments">
    <vt:bool>true</vt:bool>
  </property>
</Properties>
</file>